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58" r:id="rId5"/>
    <p:sldId id="265" r:id="rId6"/>
    <p:sldId id="270" r:id="rId7"/>
    <p:sldId id="264" r:id="rId8"/>
    <p:sldId id="266" r:id="rId9"/>
    <p:sldId id="262" r:id="rId10"/>
    <p:sldId id="263" r:id="rId11"/>
    <p:sldId id="268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6.PNG"/><Relationship Id="rId4" Type="http://schemas.openxmlformats.org/officeDocument/2006/relationships/image" Target="../media/image13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425695" y="575643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04E31E68-0170-4EA9-8F23-BD47A71E5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72" y="1380930"/>
            <a:ext cx="4991450" cy="548298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52925" y="637563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14642" y="1427584"/>
            <a:ext cx="430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Anémomètre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E00B9928-4F61-4953-B632-22AF86E17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817" y="4872883"/>
            <a:ext cx="361950" cy="469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5V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5D6C142-C46D-4028-8293-1185273D9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490" y="2236045"/>
            <a:ext cx="2838450" cy="3008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6AD072C9-96A0-4B72-A7A5-610EE44EE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877" y="2741298"/>
            <a:ext cx="42545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A2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962E9D0-6482-4C60-A4A6-171463ADE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877" y="3964833"/>
            <a:ext cx="42545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D2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35EB8CD8-17BB-4141-B125-CE7A8F6A9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935" y="2942241"/>
            <a:ext cx="48895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23">
            <a:extLst>
              <a:ext uri="{FF2B5EF4-FFF2-40B4-BE49-F238E27FC236}">
                <a16:creationId xmlns:a16="http://schemas.microsoft.com/office/drawing/2014/main" id="{03874A1F-0A5B-444F-988F-78F899232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787" y="2475758"/>
            <a:ext cx="64770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Zone de texte 25">
            <a:extLst>
              <a:ext uri="{FF2B5EF4-FFF2-40B4-BE49-F238E27FC236}">
                <a16:creationId xmlns:a16="http://schemas.microsoft.com/office/drawing/2014/main" id="{EE0D4E9A-8727-442A-922E-B1A309D24B7C}"/>
              </a:ext>
            </a:extLst>
          </p:cNvPr>
          <p:cNvSpPr txBox="1"/>
          <p:nvPr/>
        </p:nvSpPr>
        <p:spPr>
          <a:xfrm>
            <a:off x="6155162" y="4390437"/>
            <a:ext cx="127000" cy="20193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" name="Zone de texte 2">
            <a:extLst>
              <a:ext uri="{FF2B5EF4-FFF2-40B4-BE49-F238E27FC236}">
                <a16:creationId xmlns:a16="http://schemas.microsoft.com/office/drawing/2014/main" id="{5A3CD363-611D-449D-AF56-34FE76DD6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3727" y="2236045"/>
            <a:ext cx="1423988" cy="26368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Anémomètre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D7F1086F-C75B-400C-B09A-994F29111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427" y="2937720"/>
            <a:ext cx="1190625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Vitesse du vent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01BAB782-0C6F-4F65-9694-FCC75D6C2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664" y="3984671"/>
            <a:ext cx="1349375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Direction du vent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76D3758-F8F5-4CE6-949D-A2FF1FADD8BF}"/>
              </a:ext>
            </a:extLst>
          </p:cNvPr>
          <p:cNvCxnSpPr/>
          <p:nvPr/>
        </p:nvCxnSpPr>
        <p:spPr>
          <a:xfrm>
            <a:off x="3229442" y="3147270"/>
            <a:ext cx="2753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EE656F3-B82F-477A-BB69-66479BAD61AC}"/>
              </a:ext>
            </a:extLst>
          </p:cNvPr>
          <p:cNvCxnSpPr/>
          <p:nvPr/>
        </p:nvCxnSpPr>
        <p:spPr>
          <a:xfrm>
            <a:off x="3272622" y="2827865"/>
            <a:ext cx="754380" cy="1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1F0A7BB3-0F4E-42CF-B54E-ECA9549A8537}"/>
              </a:ext>
            </a:extLst>
          </p:cNvPr>
          <p:cNvCxnSpPr/>
          <p:nvPr/>
        </p:nvCxnSpPr>
        <p:spPr>
          <a:xfrm flipV="1">
            <a:off x="3738537" y="2721820"/>
            <a:ext cx="0" cy="10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E33D1708-FF5A-4966-A933-8A457351AB39}"/>
              </a:ext>
            </a:extLst>
          </p:cNvPr>
          <p:cNvCxnSpPr/>
          <p:nvPr/>
        </p:nvCxnSpPr>
        <p:spPr>
          <a:xfrm>
            <a:off x="3145187" y="4658570"/>
            <a:ext cx="9036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410FAB9-45EA-4BF4-AC4B-15D2998A547A}"/>
              </a:ext>
            </a:extLst>
          </p:cNvPr>
          <p:cNvCxnSpPr/>
          <p:nvPr/>
        </p:nvCxnSpPr>
        <p:spPr>
          <a:xfrm>
            <a:off x="4037997" y="4658570"/>
            <a:ext cx="10795" cy="339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7952E4C3-BE45-4BB3-BC6A-F1E2A548866C}"/>
              </a:ext>
            </a:extLst>
          </p:cNvPr>
          <p:cNvCxnSpPr/>
          <p:nvPr/>
        </p:nvCxnSpPr>
        <p:spPr>
          <a:xfrm>
            <a:off x="3301012" y="4203504"/>
            <a:ext cx="3444875" cy="20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1A13E758-C1AB-44F7-8E36-B3B8150D7C99}"/>
              </a:ext>
            </a:extLst>
          </p:cNvPr>
          <p:cNvCxnSpPr/>
          <p:nvPr/>
        </p:nvCxnSpPr>
        <p:spPr>
          <a:xfrm>
            <a:off x="6197037" y="4224459"/>
            <a:ext cx="0" cy="180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 de texte 26">
            <a:extLst>
              <a:ext uri="{FF2B5EF4-FFF2-40B4-BE49-F238E27FC236}">
                <a16:creationId xmlns:a16="http://schemas.microsoft.com/office/drawing/2014/main" id="{D28B86FF-01A5-4A92-9556-78CC01803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4552" y="4699845"/>
            <a:ext cx="457200" cy="298450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+5V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485255AC-AE15-4582-9E4A-2AA1245D3B1C}"/>
              </a:ext>
            </a:extLst>
          </p:cNvPr>
          <p:cNvCxnSpPr/>
          <p:nvPr/>
        </p:nvCxnSpPr>
        <p:spPr>
          <a:xfrm flipV="1">
            <a:off x="6718171" y="3882622"/>
            <a:ext cx="467995" cy="34861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 Box 9">
            <a:extLst>
              <a:ext uri="{FF2B5EF4-FFF2-40B4-BE49-F238E27FC236}">
                <a16:creationId xmlns:a16="http://schemas.microsoft.com/office/drawing/2014/main" id="{92733D1F-DDC3-446A-A9A0-F98BC7E5C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5526" y="3962576"/>
            <a:ext cx="498475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D2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9F2EE246-2522-4EA6-89D6-58D6B76C2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22328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ECBA35FF-418D-452E-B35B-559CCC1B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26900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8C6D5CE8-7DFE-4BD2-A908-6FAEBA7F4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31472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036A5BE0-BD6E-4B72-9601-42B8C1693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31472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33">
            <a:extLst>
              <a:ext uri="{FF2B5EF4-FFF2-40B4-BE49-F238E27FC236}">
                <a16:creationId xmlns:a16="http://schemas.microsoft.com/office/drawing/2014/main" id="{78D9C806-D585-49FF-823F-35B51B8BB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36044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2AEF1695-BB0C-4DE6-B2B1-4A3082374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36044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1A572867-A90A-4634-BCDA-FFB984FFCE26}"/>
              </a:ext>
            </a:extLst>
          </p:cNvPr>
          <p:cNvCxnSpPr/>
          <p:nvPr/>
        </p:nvCxnSpPr>
        <p:spPr>
          <a:xfrm flipV="1">
            <a:off x="3900637" y="2721820"/>
            <a:ext cx="0" cy="10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E8793B72-6C44-4CA8-A9E4-4C557F835682}"/>
              </a:ext>
            </a:extLst>
          </p:cNvPr>
          <p:cNvCxnSpPr>
            <a:cxnSpLocks/>
          </p:cNvCxnSpPr>
          <p:nvPr/>
        </p:nvCxnSpPr>
        <p:spPr>
          <a:xfrm flipV="1">
            <a:off x="4027002" y="2721819"/>
            <a:ext cx="0" cy="10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C24DDFFC-1E96-4311-A76A-F9BE75CD4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405081"/>
              </p:ext>
            </p:extLst>
          </p:nvPr>
        </p:nvGraphicFramePr>
        <p:xfrm>
          <a:off x="3372639" y="4874287"/>
          <a:ext cx="5754370" cy="17458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7185">
                  <a:extLst>
                    <a:ext uri="{9D8B030D-6E8A-4147-A177-3AD203B41FA5}">
                      <a16:colId xmlns:a16="http://schemas.microsoft.com/office/drawing/2014/main" val="3587322684"/>
                    </a:ext>
                  </a:extLst>
                </a:gridCol>
                <a:gridCol w="2877185">
                  <a:extLst>
                    <a:ext uri="{9D8B030D-6E8A-4147-A177-3AD203B41FA5}">
                      <a16:colId xmlns:a16="http://schemas.microsoft.com/office/drawing/2014/main" val="18218206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Direction du vent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Degré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0012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Nord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0, 360°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9754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Nord-Est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22,5°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3130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Est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90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5529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Sud-Est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135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4530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Sud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180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5278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Sud-Ouest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225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5435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Ouest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270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7518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Nord-Ouest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315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848285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C3E22D7B-CDDA-4766-A8E2-EDF5ED65E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50913"/>
              </p:ext>
            </p:extLst>
          </p:nvPr>
        </p:nvGraphicFramePr>
        <p:xfrm>
          <a:off x="3372639" y="1809069"/>
          <a:ext cx="5754370" cy="26812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7185">
                  <a:extLst>
                    <a:ext uri="{9D8B030D-6E8A-4147-A177-3AD203B41FA5}">
                      <a16:colId xmlns:a16="http://schemas.microsoft.com/office/drawing/2014/main" val="1256627574"/>
                    </a:ext>
                  </a:extLst>
                </a:gridCol>
                <a:gridCol w="2877185">
                  <a:extLst>
                    <a:ext uri="{9D8B030D-6E8A-4147-A177-3AD203B41FA5}">
                      <a16:colId xmlns:a16="http://schemas.microsoft.com/office/drawing/2014/main" val="2409532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Force du vent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Km/h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0024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Calme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Moins de 1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0364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Très légère brise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 à 5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396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Légère brise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 à 11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087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Petite brise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 à 19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3497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Jolie brise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20 à 28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0348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Bonne brise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29 à 38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1379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Vent frais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39 à 49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9016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Grand frais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50 à 61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44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Coup de vent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62 à 74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1985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Fort coup de vent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75 à 88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324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Tempête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89 à 102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6640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Violente tempête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103 à 117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4916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Bombe météorologique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+ de 118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98858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A62F15D-B4AC-4CB4-9C50-EC819CB77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50" y="2598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636856-A6BD-4A77-B190-F3C0A5BB1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589" y="10188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F54EDF9-38C3-4B18-9738-3B3FCF3C4058}"/>
              </a:ext>
            </a:extLst>
          </p:cNvPr>
          <p:cNvSpPr txBox="1"/>
          <p:nvPr/>
        </p:nvSpPr>
        <p:spPr>
          <a:xfrm>
            <a:off x="3033757" y="615297"/>
            <a:ext cx="6281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Analyse des informations récupérées</a:t>
            </a:r>
          </a:p>
        </p:txBody>
      </p:sp>
    </p:spTree>
    <p:extLst>
      <p:ext uri="{BB962C8B-B14F-4D97-AF65-F5344CB8AC3E}">
        <p14:creationId xmlns:p14="http://schemas.microsoft.com/office/powerpoint/2010/main" val="4068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4569176" y="523056"/>
            <a:ext cx="2659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584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6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09987" y="71278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16457" y="729745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Web +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941888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72" y="1342070"/>
            <a:ext cx="7526831" cy="595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228837" y="553547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Base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26BEA2-EF2C-479A-B8FC-3E647E6B0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85" y="1464993"/>
            <a:ext cx="10145003" cy="52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462186" y="623294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D0D36A-D630-44C5-802A-8C4E537FD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45" y="1534740"/>
            <a:ext cx="8823665" cy="529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29038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99" y="1327912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18" y="2678592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20" y="4912796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9" y="304692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573222" y="1551166"/>
            <a:ext cx="286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  <a:p>
            <a:r>
              <a:rPr lang="fr-FR" dirty="0"/>
              <a:t>Plage 0 à 1000W/m²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457013" y="5078540"/>
            <a:ext cx="286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  <a:p>
            <a:r>
              <a:rPr lang="fr-FR" dirty="0"/>
              <a:t>Plage : 0 à 100°C et 0 à 40°C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22863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57974" y="4417906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Vitesse : 1km/h = 1600 tours par heure</a:t>
            </a:r>
          </a:p>
          <a:p>
            <a:endParaRPr lang="fr-FR" dirty="0"/>
          </a:p>
          <a:p>
            <a:r>
              <a:rPr lang="fr-FR" dirty="0"/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551166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</a:t>
            </a:r>
            <a:r>
              <a:rPr lang="fr-FR"/>
              <a:t>et digitales </a:t>
            </a:r>
            <a:r>
              <a:rPr lang="fr-FR" dirty="0"/>
              <a:t>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3147508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05" y="5447872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8" y="4171501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7A11CD42-93A2-4CE9-8917-661C6FDC8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7" y="2046914"/>
            <a:ext cx="7028292" cy="477761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988527" y="691412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334</Words>
  <Application>Microsoft Office PowerPoint</Application>
  <PresentationFormat>Grand écran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Berlin Sans FB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Steven NGUENE</cp:lastModifiedBy>
  <cp:revision>63</cp:revision>
  <dcterms:created xsi:type="dcterms:W3CDTF">2018-01-23T14:54:35Z</dcterms:created>
  <dcterms:modified xsi:type="dcterms:W3CDTF">2018-03-12T10:12:30Z</dcterms:modified>
</cp:coreProperties>
</file>