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6757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et chef du groupe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11</cp:revision>
  <dcterms:created xsi:type="dcterms:W3CDTF">2018-01-23T14:54:35Z</dcterms:created>
  <dcterms:modified xsi:type="dcterms:W3CDTF">2018-01-25T08:08:45Z</dcterms:modified>
</cp:coreProperties>
</file>