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82434" y="2323042"/>
            <a:ext cx="58882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Installation du serveur </a:t>
            </a:r>
            <a:r>
              <a:rPr lang="fr-FR" sz="2400" dirty="0" err="1">
                <a:latin typeface="Berlin Sans FB" panose="020E0602020502020306" pitchFamily="34" charset="0"/>
              </a:rPr>
              <a:t>Wamp</a:t>
            </a:r>
            <a:r>
              <a:rPr lang="fr-FR" sz="2400" dirty="0">
                <a:latin typeface="Berlin Sans FB" panose="020E0602020502020306" pitchFamily="34" charset="0"/>
              </a:rPr>
              <a:t> et de la BDD : </a:t>
            </a:r>
            <a:r>
              <a:rPr lang="fr-FR" dirty="0">
                <a:latin typeface="Berlin Sans FB" panose="020E0602020502020306" pitchFamily="34" charset="0"/>
              </a:rPr>
              <a:t>Collection des dernières mesures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82434" y="3210777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page </a:t>
            </a:r>
            <a:r>
              <a:rPr lang="fr-FR" sz="2400" dirty="0" err="1">
                <a:latin typeface="Berlin Sans FB" panose="020E0602020502020306" pitchFamily="34" charset="0"/>
              </a:rPr>
              <a:t>php</a:t>
            </a:r>
            <a:r>
              <a:rPr lang="fr-FR" sz="2400" dirty="0">
                <a:latin typeface="Berlin Sans FB" panose="020E0602020502020306" pitchFamily="34" charset="0"/>
              </a:rPr>
              <a:t> : </a:t>
            </a:r>
          </a:p>
          <a:p>
            <a:r>
              <a:rPr lang="fr-FR" dirty="0">
                <a:latin typeface="Berlin Sans FB" panose="020E0602020502020306" pitchFamily="34" charset="0"/>
              </a:rPr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82434" y="4041774"/>
            <a:ext cx="7633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de la boucle 4-20 mA (avec Willy) :</a:t>
            </a:r>
          </a:p>
          <a:p>
            <a:r>
              <a:rPr lang="fr-FR" dirty="0">
                <a:latin typeface="Berlin Sans FB" panose="020E0602020502020306" pitchFamily="34" charset="0"/>
              </a:rPr>
              <a:t>Acquérir la mesure température sous serre</a:t>
            </a:r>
          </a:p>
          <a:p>
            <a:r>
              <a:rPr lang="fr-FR" dirty="0">
                <a:latin typeface="Berlin Sans FB" panose="020E0602020502020306" pitchFamily="34" charset="0"/>
              </a:rPr>
              <a:t>Acquérir la mesure température de l'eau des tuyaux de</a:t>
            </a:r>
          </a:p>
          <a:p>
            <a:r>
              <a:rPr lang="fr-FR" dirty="0">
                <a:latin typeface="Berlin Sans FB" panose="020E0602020502020306" pitchFamily="34" charset="0"/>
              </a:rPr>
              <a:t>Chauffage</a:t>
            </a:r>
          </a:p>
          <a:p>
            <a:r>
              <a:rPr lang="fr-FR" dirty="0">
                <a:latin typeface="Berlin Sans FB" panose="020E0602020502020306" pitchFamily="34" charset="0"/>
              </a:rPr>
              <a:t>Étalonnage des deux capteurs de température</a:t>
            </a:r>
          </a:p>
        </p:txBody>
      </p:sp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159</Words>
  <Application>Microsoft Office PowerPoint</Application>
  <PresentationFormat>Grand écran</PresentationFormat>
  <Paragraphs>33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27</cp:revision>
  <dcterms:created xsi:type="dcterms:W3CDTF">2018-01-23T14:54:35Z</dcterms:created>
  <dcterms:modified xsi:type="dcterms:W3CDTF">2018-01-25T13:37:00Z</dcterms:modified>
</cp:coreProperties>
</file>