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6F14B4-4360-483A-A366-B8BC1C433D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A80E90-DA54-463B-A9BF-FCEFEDE559B8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AA1468-6861-4A75-810C-8AF0C9B7B556}"/>
              </a:ext>
            </a:extLst>
          </p:cNvPr>
          <p:cNvSpPr txBox="1"/>
          <p:nvPr/>
        </p:nvSpPr>
        <p:spPr>
          <a:xfrm>
            <a:off x="416653" y="3170609"/>
            <a:ext cx="1135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r>
              <a:rPr lang="fr-FR" i="1" dirty="0">
                <a:latin typeface="+mj-lt"/>
              </a:rPr>
              <a:t>L’intensité lumineuse</a:t>
            </a:r>
          </a:p>
          <a:p>
            <a:pPr lvl="5"/>
            <a:r>
              <a:rPr lang="fr-FR" i="1" dirty="0">
                <a:latin typeface="+mj-lt"/>
              </a:rPr>
              <a:t>La pluviométrie</a:t>
            </a:r>
          </a:p>
          <a:p>
            <a:pPr lvl="5"/>
            <a:r>
              <a:rPr lang="fr-FR" i="1" dirty="0">
                <a:latin typeface="+mj-lt"/>
              </a:rPr>
              <a:t>La force et la direction du vent</a:t>
            </a:r>
          </a:p>
          <a:p>
            <a:pPr lvl="5"/>
            <a:r>
              <a:rPr lang="fr-FR" i="1" dirty="0">
                <a:latin typeface="+mj-lt"/>
              </a:rPr>
              <a:t>La température à l’intérieur de la serre</a:t>
            </a:r>
          </a:p>
          <a:p>
            <a:pPr lvl="5"/>
            <a:r>
              <a:rPr lang="fr-FR" i="1" dirty="0">
                <a:latin typeface="+mj-lt"/>
              </a:rPr>
              <a:t>La température de l’eau des tuyaux de chauffage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9CB450B-671B-4A08-AECA-606B1B490A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8" y="3592821"/>
            <a:ext cx="124309" cy="1243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7D07084-514E-4AD1-92AD-6F485AC56BE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77" y="3855927"/>
            <a:ext cx="124309" cy="12430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BE9EB8A-90B5-4FCA-9550-B98A27AF7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49" y="4139342"/>
            <a:ext cx="124309" cy="12430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8536EA0-A655-484B-9344-6480C35E43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67" y="4401588"/>
            <a:ext cx="124309" cy="12430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6714A47-0025-41A2-8A6D-C200E5144D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3" y="4667670"/>
            <a:ext cx="124309" cy="1243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C3D37B-A324-4A91-89E6-460E6D5F1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1" y="5045402"/>
            <a:ext cx="369332" cy="36933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5A5D2D9-5E62-454C-B0DB-9062873956DF}"/>
              </a:ext>
            </a:extLst>
          </p:cNvPr>
          <p:cNvSpPr txBox="1"/>
          <p:nvPr/>
        </p:nvSpPr>
        <p:spPr>
          <a:xfrm>
            <a:off x="1915261" y="5032370"/>
            <a:ext cx="83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+mj-lt"/>
              </a:rPr>
              <a:t>La Raspberry récupérera automatiquement les données des mesures ci-dessus.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657971-4CEF-4260-90C5-06CF74718973}"/>
              </a:ext>
            </a:extLst>
          </p:cNvPr>
          <p:cNvSpPr txBox="1"/>
          <p:nvPr/>
        </p:nvSpPr>
        <p:spPr>
          <a:xfrm>
            <a:off x="1905736" y="5407539"/>
            <a:ext cx="83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+mj-lt"/>
              </a:rPr>
              <a:t>La base de données permettra la mémorisation des données sur plusieurs années.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73A5A66-19E9-4869-9A27-C9B54049B2D5}"/>
              </a:ext>
            </a:extLst>
          </p:cNvPr>
          <p:cNvSpPr txBox="1"/>
          <p:nvPr/>
        </p:nvSpPr>
        <p:spPr>
          <a:xfrm>
            <a:off x="1915260" y="5762481"/>
            <a:ext cx="879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+mj-lt"/>
              </a:rPr>
              <a:t>Sur l’application web, on consultera les mesures par des histogrammes en temps réel.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1246A66-C1D8-40BC-99EA-CF47F8CDCC51}"/>
              </a:ext>
            </a:extLst>
          </p:cNvPr>
          <p:cNvSpPr txBox="1"/>
          <p:nvPr/>
        </p:nvSpPr>
        <p:spPr>
          <a:xfrm>
            <a:off x="1915261" y="6117423"/>
            <a:ext cx="83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+mj-lt"/>
              </a:rPr>
              <a:t>L’application informera en temps réel l’état de fonctionnement du système.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9EA7E86-A33B-478A-8382-5C4F4C455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1" y="5447158"/>
            <a:ext cx="290093" cy="290093"/>
          </a:xfrm>
          <a:prstGeom prst="rect">
            <a:avLst/>
          </a:prstGeom>
        </p:spPr>
      </p:pic>
      <p:pic>
        <p:nvPicPr>
          <p:cNvPr id="22" name="Image 2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84174CA5-FC3F-41DB-9737-58325A5D4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03" y="5802100"/>
            <a:ext cx="290094" cy="29009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E03452-C302-4FC9-8ADE-E4DCC88E6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58" y="6157043"/>
            <a:ext cx="291135" cy="2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6" name="Graphique 5" descr="Smartphone">
            <a:extLst>
              <a:ext uri="{FF2B5EF4-FFF2-40B4-BE49-F238E27FC236}">
                <a16:creationId xmlns:a16="http://schemas.microsoft.com/office/drawing/2014/main" id="{0D0625B4-41C5-4421-A48C-F0BC24A5A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6147" y="5253135"/>
            <a:ext cx="914400" cy="914400"/>
          </a:xfrm>
          <a:prstGeom prst="rect">
            <a:avLst/>
          </a:prstGeom>
        </p:spPr>
      </p:pic>
      <p:pic>
        <p:nvPicPr>
          <p:cNvPr id="19" name="Graphique 18" descr="Écran">
            <a:extLst>
              <a:ext uri="{FF2B5EF4-FFF2-40B4-BE49-F238E27FC236}">
                <a16:creationId xmlns:a16="http://schemas.microsoft.com/office/drawing/2014/main" id="{78E2476A-601F-4E19-B717-5F72414D7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0395" y="5253135"/>
            <a:ext cx="914400" cy="9144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84DB445-6E71-41B0-A5E4-30A7E35C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80" y="3023938"/>
            <a:ext cx="1010911" cy="1010911"/>
          </a:xfrm>
          <a:prstGeom prst="rect">
            <a:avLst/>
          </a:prstGeom>
        </p:spPr>
      </p:pic>
      <p:pic>
        <p:nvPicPr>
          <p:cNvPr id="30" name="Graphique 29" descr="Ordinateur">
            <a:extLst>
              <a:ext uri="{FF2B5EF4-FFF2-40B4-BE49-F238E27FC236}">
                <a16:creationId xmlns:a16="http://schemas.microsoft.com/office/drawing/2014/main" id="{3B4B0F51-5189-42E5-8B3E-38F13CCEB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9938" y="3019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169</Words>
  <Application>Microsoft Office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13</cp:revision>
  <dcterms:created xsi:type="dcterms:W3CDTF">2018-01-23T14:54:35Z</dcterms:created>
  <dcterms:modified xsi:type="dcterms:W3CDTF">2018-01-25T08:43:48Z</dcterms:modified>
</cp:coreProperties>
</file>