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61" r:id="rId4"/>
    <p:sldId id="258" r:id="rId5"/>
    <p:sldId id="262" r:id="rId6"/>
    <p:sldId id="263" r:id="rId7"/>
    <p:sldId id="264" r:id="rId8"/>
    <p:sldId id="267" r:id="rId9"/>
    <p:sldId id="265" r:id="rId10"/>
    <p:sldId id="266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714" autoAdjust="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EC4371-174F-4615-858D-8B61BA547698}" type="datetimeFigureOut">
              <a:rPr lang="fr-FR" smtClean="0"/>
              <a:t>22/05/2018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BBC9C-D322-4647-837B-4E42FB030E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7898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FCCAA6-0DC2-4A84-AF41-34C833DE72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DBAA80A-2A43-47BA-BF66-39A8755DE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89956D-3C7D-4662-BA7A-BC7364EB7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7EB9A0-9A7B-4E4C-8B30-B17178851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D5E5AB-53B4-40FA-ABB2-70E87D202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6294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99A162-18AD-4761-899A-06CDFD514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5A13C97-1246-4AB9-8D12-9F42C05510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D99B1E-A555-415B-9A47-8736B62FA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C7E7C3-36FD-4480-B06A-BB516A0E8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AF5161-528E-4448-84DA-DDCFA818C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6900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EFF64DB-DED0-4CDC-8602-35724F0897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3AFB989-FEF4-412F-8716-3D1ABED220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149E64-7576-47E1-800A-29C3A82CC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BC0145-1B06-46B9-9E4C-4C27C43C7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2D9F1A-C164-4FC2-91FA-42F801226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306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E78FAA-B906-41D0-BB46-017AADEC6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5D4DCB-99F7-4001-B140-61FE17F4C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F83B22-377A-4674-B4D9-668CF1A64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ABC5A3-A106-422D-82C2-C94B875E0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E64FC0-22E7-4A08-8E70-9C20B2188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626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A12A80-6EC7-481E-9BF5-5D17B51B3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D2BDA5B-C646-4531-B2EB-B521F81BB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1B4528-5A93-452B-8BF8-739743047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B2210A-6442-4855-853B-1668259E8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DD005D-42E6-4278-9A49-00C369F0B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874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6CD671-08C9-429C-B9E3-73C09F48A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3BF2F3-741A-4CCB-B365-DBD4F31CB2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473221A-7061-47C8-B308-9F1348508D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6D9565D-074F-4D50-B263-AD81CAFE3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22/05/2018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635C1FB-17BF-4A40-A3BD-CA5A83163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6AC3057-39BF-400F-A8E9-9A123B507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6792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9C4658-FDF4-4918-A65B-E18B78B47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818E34-5317-432E-8D5C-3BB7701A9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C747886-7899-4317-A04A-61298C27C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F78AE10-7C7E-4CBA-9B31-BCF844ADCD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4E29254-24CA-4D23-AB13-76CD6821A1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2FB62DC-78C7-4E32-AAD4-7699DA307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22/05/2018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ABD6686-FDE3-4FD1-B529-CCBD01FED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B2BD784-4AE6-480B-B998-213EE5C41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0632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DE67D4-15FA-4BFD-953C-3F3C4108C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922B2FB-809F-415C-9F6B-F1C539C82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22/05/2018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D4C68D-917C-47E8-9F15-9F6BFC7E9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5D922FB-C697-41FB-AEB3-266EB5F97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400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DDA12C4-A7ED-43D4-8844-49C037251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22/05/2018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6474CA0-F02C-4D73-9EE8-539D708DA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F080B39-F6C1-414C-B62F-406BC9D08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0202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9890E0-AFAF-41ED-9D04-CC46614FE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A5D41D-3245-4884-8527-4D1B54FF8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6DBF555-B6BB-4FFF-B1F3-974B85C53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6A6E62F-A043-4FF4-9E3C-FA77784DC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22/05/2018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17D4DE0-54BF-4334-8F32-92FBD1AC9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C620316-D8DC-4168-A03A-B2CA3666B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049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6AEBFE-79F0-4A8A-BA6C-854D96078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DE72982-FB83-40B5-84C2-168A65587B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34177AE-E9AF-4939-AB6D-20D1FDDD4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951620D-C52A-4CAF-ABE0-FBBA31AD4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22/05/2018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0B2B418-FA02-4F6E-97A0-A0E577478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5E08058-6868-4816-BEC9-5510A3492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5908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A609694-4AE9-4830-8285-529C43127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BE0F91A-2EE8-40AC-8DD8-A1706FD35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A98FFB-070E-4CCF-9B80-2921AF3526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942D7-A464-4365-815E-3C7EAFC3F152}" type="datetimeFigureOut">
              <a:rPr lang="fr-FR" smtClean="0"/>
              <a:t>22/05/2018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D69478-CC09-47C5-A9D4-FE018256F1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AA60AF-6DD8-46C3-8E0B-6E6078527C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3050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47F3E99-AAB3-4EB1-8271-B156E68124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1414"/>
            <a:ext cx="12192000" cy="32084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E4ED3F8-8DA9-48C4-AD4D-0723B1E2EEC2}"/>
              </a:ext>
            </a:extLst>
          </p:cNvPr>
          <p:cNvSpPr txBox="1"/>
          <p:nvPr/>
        </p:nvSpPr>
        <p:spPr>
          <a:xfrm>
            <a:off x="3669181" y="938268"/>
            <a:ext cx="48536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Supervision de serre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3" name="Graphique 62" descr="Utilisateurs">
            <a:extLst>
              <a:ext uri="{FF2B5EF4-FFF2-40B4-BE49-F238E27FC236}">
                <a16:creationId xmlns:a16="http://schemas.microsoft.com/office/drawing/2014/main" id="{23CF1E6F-1B20-4C93-8C61-DACDEB8618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73222" y="5490850"/>
            <a:ext cx="914400" cy="914400"/>
          </a:xfrm>
          <a:prstGeom prst="rect">
            <a:avLst/>
          </a:prstGeom>
        </p:spPr>
      </p:pic>
      <p:sp>
        <p:nvSpPr>
          <p:cNvPr id="64" name="ZoneTexte 63">
            <a:extLst>
              <a:ext uri="{FF2B5EF4-FFF2-40B4-BE49-F238E27FC236}">
                <a16:creationId xmlns:a16="http://schemas.microsoft.com/office/drawing/2014/main" id="{65D12FB0-30BD-4BB7-9086-A95C81008DFF}"/>
              </a:ext>
            </a:extLst>
          </p:cNvPr>
          <p:cNvSpPr txBox="1"/>
          <p:nvPr/>
        </p:nvSpPr>
        <p:spPr>
          <a:xfrm>
            <a:off x="3551122" y="5526883"/>
            <a:ext cx="15524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CHESNOUARD Dylan</a:t>
            </a:r>
          </a:p>
          <a:p>
            <a:pPr algn="ctr"/>
            <a:r>
              <a:rPr lang="fr-FR" sz="1200" dirty="0"/>
              <a:t>GERARD Samuel</a:t>
            </a:r>
          </a:p>
          <a:p>
            <a:pPr algn="ctr"/>
            <a:r>
              <a:rPr lang="fr-FR" sz="1200" dirty="0"/>
              <a:t>NGUENE Steven</a:t>
            </a:r>
          </a:p>
          <a:p>
            <a:pPr algn="ctr"/>
            <a:r>
              <a:rPr lang="fr-FR" sz="1200" dirty="0"/>
              <a:t>RINEAU Willy</a:t>
            </a:r>
          </a:p>
          <a:p>
            <a:endParaRPr lang="fr-FR" dirty="0"/>
          </a:p>
        </p:txBody>
      </p:sp>
      <p:pic>
        <p:nvPicPr>
          <p:cNvPr id="66" name="Graphique 65" descr="Enseignant">
            <a:extLst>
              <a:ext uri="{FF2B5EF4-FFF2-40B4-BE49-F238E27FC236}">
                <a16:creationId xmlns:a16="http://schemas.microsoft.com/office/drawing/2014/main" id="{E661C896-B7CB-4B2C-AFE0-06B2175165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91400" y="5488797"/>
            <a:ext cx="914400" cy="914400"/>
          </a:xfrm>
          <a:prstGeom prst="rect">
            <a:avLst/>
          </a:prstGeom>
        </p:spPr>
      </p:pic>
      <p:sp>
        <p:nvSpPr>
          <p:cNvPr id="67" name="ZoneTexte 66">
            <a:extLst>
              <a:ext uri="{FF2B5EF4-FFF2-40B4-BE49-F238E27FC236}">
                <a16:creationId xmlns:a16="http://schemas.microsoft.com/office/drawing/2014/main" id="{6950EEDA-24AA-4AD9-8DF1-1A98AAACC233}"/>
              </a:ext>
            </a:extLst>
          </p:cNvPr>
          <p:cNvSpPr txBox="1"/>
          <p:nvPr/>
        </p:nvSpPr>
        <p:spPr>
          <a:xfrm>
            <a:off x="8128679" y="5803882"/>
            <a:ext cx="15524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M ANGIBAUD</a:t>
            </a:r>
          </a:p>
          <a:p>
            <a:endParaRPr lang="fr-FR" dirty="0"/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39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674DD8AD-F715-49A9-B7B1-4A7DF94CD2F7}"/>
              </a:ext>
            </a:extLst>
          </p:cNvPr>
          <p:cNvSpPr txBox="1"/>
          <p:nvPr/>
        </p:nvSpPr>
        <p:spPr>
          <a:xfrm>
            <a:off x="3175406" y="962653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Tests unitaires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FF71003-60C3-4D17-AFC7-FAAF38AA39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161" y="2800350"/>
            <a:ext cx="7863677" cy="1984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726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ZoneTexte 65">
            <a:extLst>
              <a:ext uri="{FF2B5EF4-FFF2-40B4-BE49-F238E27FC236}">
                <a16:creationId xmlns:a16="http://schemas.microsoft.com/office/drawing/2014/main" id="{833EBC5D-B999-4108-84B0-672550933C1B}"/>
              </a:ext>
            </a:extLst>
          </p:cNvPr>
          <p:cNvSpPr txBox="1"/>
          <p:nvPr/>
        </p:nvSpPr>
        <p:spPr>
          <a:xfrm>
            <a:off x="3175406" y="945358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Sommaire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19F0112-58FA-410E-B454-94285C42B78B}"/>
              </a:ext>
            </a:extLst>
          </p:cNvPr>
          <p:cNvSpPr txBox="1"/>
          <p:nvPr/>
        </p:nvSpPr>
        <p:spPr>
          <a:xfrm>
            <a:off x="1698499" y="2465546"/>
            <a:ext cx="44757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• Synoptique du projet</a:t>
            </a:r>
          </a:p>
          <a:p>
            <a:r>
              <a:rPr lang="fr-FR" sz="2400" dirty="0"/>
              <a:t>• Rôle des étudiants</a:t>
            </a:r>
          </a:p>
          <a:p>
            <a:r>
              <a:rPr lang="fr-FR" sz="2400" dirty="0"/>
              <a:t>• Planification</a:t>
            </a:r>
          </a:p>
          <a:p>
            <a:r>
              <a:rPr lang="fr-FR" sz="2400" dirty="0"/>
              <a:t>• Cahier de recette</a:t>
            </a:r>
          </a:p>
          <a:p>
            <a:r>
              <a:rPr lang="fr-FR" sz="2400" dirty="0"/>
              <a:t>• Plan du câblage </a:t>
            </a:r>
          </a:p>
          <a:p>
            <a:r>
              <a:rPr lang="fr-FR" sz="2400" dirty="0"/>
              <a:t>• Chaine de développement</a:t>
            </a:r>
          </a:p>
          <a:p>
            <a:r>
              <a:rPr lang="fr-FR" sz="2400" dirty="0"/>
              <a:t>•  Tests unitaires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30740A6-9B84-4EE8-85B2-4B639FE595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011" y="2194956"/>
            <a:ext cx="4436949" cy="356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073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ZoneTexte 65">
            <a:extLst>
              <a:ext uri="{FF2B5EF4-FFF2-40B4-BE49-F238E27FC236}">
                <a16:creationId xmlns:a16="http://schemas.microsoft.com/office/drawing/2014/main" id="{833EBC5D-B999-4108-84B0-672550933C1B}"/>
              </a:ext>
            </a:extLst>
          </p:cNvPr>
          <p:cNvSpPr txBox="1"/>
          <p:nvPr/>
        </p:nvSpPr>
        <p:spPr>
          <a:xfrm>
            <a:off x="3175405" y="938268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Synoptique du projet</a:t>
            </a:r>
          </a:p>
        </p:txBody>
      </p:sp>
      <p:pic>
        <p:nvPicPr>
          <p:cNvPr id="4" name="Image 3" descr="Une image contenant texte, carte&#10;&#10;Description générée avec un niveau de confiance très élevé">
            <a:extLst>
              <a:ext uri="{FF2B5EF4-FFF2-40B4-BE49-F238E27FC236}">
                <a16:creationId xmlns:a16="http://schemas.microsoft.com/office/drawing/2014/main" id="{74F7C2D2-CAD8-4D46-B998-EC137FF6D8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878" y="1854996"/>
            <a:ext cx="7604243" cy="4936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613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674DD8AD-F715-49A9-B7B1-4A7DF94CD2F7}"/>
              </a:ext>
            </a:extLst>
          </p:cNvPr>
          <p:cNvSpPr txBox="1"/>
          <p:nvPr/>
        </p:nvSpPr>
        <p:spPr>
          <a:xfrm>
            <a:off x="3175406" y="962653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Rôle des étudiants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CCD1615-1755-47F7-AF0B-75E932931245}"/>
              </a:ext>
            </a:extLst>
          </p:cNvPr>
          <p:cNvSpPr txBox="1"/>
          <p:nvPr/>
        </p:nvSpPr>
        <p:spPr>
          <a:xfrm>
            <a:off x="1535363" y="2631960"/>
            <a:ext cx="27626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1 : Steven</a:t>
            </a:r>
          </a:p>
          <a:p>
            <a:pPr marL="285750" indent="-285750">
              <a:buFontTx/>
              <a:buChar char="-"/>
            </a:pPr>
            <a:r>
              <a:rPr lang="fr-FR" sz="1400" i="1" dirty="0">
                <a:latin typeface="+mj-lt"/>
              </a:rPr>
              <a:t>Partie </a:t>
            </a:r>
            <a:r>
              <a:rPr lang="fr-FR" sz="1400" i="1" dirty="0" err="1">
                <a:latin typeface="+mj-lt"/>
              </a:rPr>
              <a:t>Rapsberry</a:t>
            </a:r>
            <a:endParaRPr lang="fr-FR" sz="1400" i="1" dirty="0">
              <a:latin typeface="+mj-lt"/>
            </a:endParaRPr>
          </a:p>
          <a:p>
            <a:pPr marL="285750" indent="-285750">
              <a:buFontTx/>
              <a:buChar char="-"/>
            </a:pPr>
            <a:r>
              <a:rPr lang="fr-FR" sz="1400" i="1" dirty="0">
                <a:latin typeface="+mj-lt"/>
              </a:rPr>
              <a:t>Acquisition mesures liés au vent</a:t>
            </a:r>
          </a:p>
          <a:p>
            <a:pPr marL="285750" indent="-285750">
              <a:buFontTx/>
              <a:buChar char="-"/>
            </a:pPr>
            <a:r>
              <a:rPr lang="fr-FR" sz="1400" i="1" dirty="0">
                <a:latin typeface="+mj-lt"/>
              </a:rPr>
              <a:t>Définir périodicité du système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27" name="Image 26" descr="Une image contenant moniteur, intérieur, assis, équipement électronique&#10;&#10;Description générée avec un niveau de confiance élevé">
            <a:extLst>
              <a:ext uri="{FF2B5EF4-FFF2-40B4-BE49-F238E27FC236}">
                <a16:creationId xmlns:a16="http://schemas.microsoft.com/office/drawing/2014/main" id="{B6EC8198-D126-44D7-8F4B-D3D9110D7F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823" y="4445329"/>
            <a:ext cx="729950" cy="729950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A30184B6-9240-4D20-B2A0-857E1B72DC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7978" y="4345850"/>
            <a:ext cx="715646" cy="715646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61AE4316-C586-49EC-B2DB-6F52702C83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979" y="2742578"/>
            <a:ext cx="729950" cy="729950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73EEA239-206F-481C-B216-8B7BC114274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492" y="2756882"/>
            <a:ext cx="715646" cy="71564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C40E300C-5B9E-46CD-8F02-DB2B81C5609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231" y="2527094"/>
            <a:ext cx="811516" cy="811516"/>
          </a:xfrm>
          <a:prstGeom prst="rect">
            <a:avLst/>
          </a:prstGeom>
        </p:spPr>
      </p:pic>
      <p:sp>
        <p:nvSpPr>
          <p:cNvPr id="28" name="ZoneTexte 27">
            <a:extLst>
              <a:ext uri="{FF2B5EF4-FFF2-40B4-BE49-F238E27FC236}">
                <a16:creationId xmlns:a16="http://schemas.microsoft.com/office/drawing/2014/main" id="{D97B42E2-5F5B-458F-906E-0C34B5B8D0D5}"/>
              </a:ext>
            </a:extLst>
          </p:cNvPr>
          <p:cNvSpPr txBox="1"/>
          <p:nvPr/>
        </p:nvSpPr>
        <p:spPr>
          <a:xfrm>
            <a:off x="1535363" y="4355192"/>
            <a:ext cx="26954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2 : Willy</a:t>
            </a:r>
          </a:p>
          <a:p>
            <a:pPr marL="285750" indent="-285750">
              <a:buFontTx/>
              <a:buChar char="-"/>
            </a:pPr>
            <a:r>
              <a:rPr lang="fr-FR" sz="1400" i="1" dirty="0">
                <a:latin typeface="+mj-lt"/>
              </a:rPr>
              <a:t>Partie Web </a:t>
            </a:r>
          </a:p>
          <a:p>
            <a:r>
              <a:rPr lang="fr-FR" sz="1400" i="1" dirty="0">
                <a:latin typeface="+mj-lt"/>
              </a:rPr>
              <a:t>          • Evolution des données</a:t>
            </a:r>
          </a:p>
          <a:p>
            <a:pPr marL="285750" indent="-285750">
              <a:buFontTx/>
              <a:buChar char="-"/>
            </a:pPr>
            <a:r>
              <a:rPr lang="fr-FR" sz="1400" i="1" dirty="0">
                <a:latin typeface="+mj-lt"/>
              </a:rPr>
              <a:t>Acquisition intensité lumineuse</a:t>
            </a:r>
            <a:endParaRPr lang="fr-FR" dirty="0"/>
          </a:p>
          <a:p>
            <a:endParaRPr lang="fr-FR" dirty="0"/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F9BF22F9-DF11-45FB-95F0-E7620A431DF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231" y="4250326"/>
            <a:ext cx="811516" cy="811516"/>
          </a:xfrm>
          <a:prstGeom prst="rect">
            <a:avLst/>
          </a:prstGeom>
        </p:spPr>
      </p:pic>
      <p:sp>
        <p:nvSpPr>
          <p:cNvPr id="34" name="ZoneTexte 33">
            <a:extLst>
              <a:ext uri="{FF2B5EF4-FFF2-40B4-BE49-F238E27FC236}">
                <a16:creationId xmlns:a16="http://schemas.microsoft.com/office/drawing/2014/main" id="{E6A89FF3-B47E-4E3A-AA1A-F6F8BE8EE86E}"/>
              </a:ext>
            </a:extLst>
          </p:cNvPr>
          <p:cNvSpPr txBox="1"/>
          <p:nvPr/>
        </p:nvSpPr>
        <p:spPr>
          <a:xfrm>
            <a:off x="7711058" y="2742578"/>
            <a:ext cx="26954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3 : Samuel</a:t>
            </a:r>
          </a:p>
          <a:p>
            <a:pPr marL="285750" indent="-285750">
              <a:buFontTx/>
              <a:buChar char="-"/>
            </a:pPr>
            <a:r>
              <a:rPr lang="fr-FR" sz="1400" i="1" dirty="0">
                <a:latin typeface="+mj-lt"/>
              </a:rPr>
              <a:t>Partie Web </a:t>
            </a:r>
          </a:p>
          <a:p>
            <a:r>
              <a:rPr lang="fr-FR" sz="1400" i="1" dirty="0">
                <a:latin typeface="+mj-lt"/>
              </a:rPr>
              <a:t>          • Visualisation des données </a:t>
            </a:r>
          </a:p>
          <a:p>
            <a:pPr marL="285750" indent="-285750">
              <a:buFontTx/>
              <a:buChar char="-"/>
            </a:pPr>
            <a:r>
              <a:rPr lang="fr-FR" sz="1400" i="1" dirty="0">
                <a:latin typeface="+mj-lt"/>
              </a:rPr>
              <a:t>Acquisition température</a:t>
            </a:r>
            <a:endParaRPr lang="fr-FR" dirty="0"/>
          </a:p>
          <a:p>
            <a:endParaRPr lang="fr-FR" dirty="0"/>
          </a:p>
        </p:txBody>
      </p:sp>
      <p:pic>
        <p:nvPicPr>
          <p:cNvPr id="35" name="Image 34">
            <a:extLst>
              <a:ext uri="{FF2B5EF4-FFF2-40B4-BE49-F238E27FC236}">
                <a16:creationId xmlns:a16="http://schemas.microsoft.com/office/drawing/2014/main" id="{12D64D40-4F4B-4953-B737-FD79F965495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926" y="2637712"/>
            <a:ext cx="811516" cy="811516"/>
          </a:xfrm>
          <a:prstGeom prst="rect">
            <a:avLst/>
          </a:prstGeom>
        </p:spPr>
      </p:pic>
      <p:sp>
        <p:nvSpPr>
          <p:cNvPr id="36" name="ZoneTexte 35">
            <a:extLst>
              <a:ext uri="{FF2B5EF4-FFF2-40B4-BE49-F238E27FC236}">
                <a16:creationId xmlns:a16="http://schemas.microsoft.com/office/drawing/2014/main" id="{42FEE047-3FD8-4314-93BC-7C54E20B71B7}"/>
              </a:ext>
            </a:extLst>
          </p:cNvPr>
          <p:cNvSpPr txBox="1"/>
          <p:nvPr/>
        </p:nvSpPr>
        <p:spPr>
          <a:xfrm>
            <a:off x="7711058" y="4354846"/>
            <a:ext cx="277692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4 : Dylan</a:t>
            </a:r>
          </a:p>
          <a:p>
            <a:pPr marL="285750" indent="-285750">
              <a:buFontTx/>
              <a:buChar char="-"/>
            </a:pPr>
            <a:r>
              <a:rPr lang="fr-FR" sz="1400" i="1" dirty="0">
                <a:latin typeface="+mj-lt"/>
              </a:rPr>
              <a:t>Partie Android</a:t>
            </a:r>
          </a:p>
          <a:p>
            <a:r>
              <a:rPr lang="fr-FR" sz="1400" i="1" dirty="0">
                <a:latin typeface="+mj-lt"/>
              </a:rPr>
              <a:t>          • Visualisation état de la serre </a:t>
            </a:r>
          </a:p>
          <a:p>
            <a:pPr marL="285750" indent="-285750">
              <a:buFontTx/>
              <a:buChar char="-"/>
            </a:pPr>
            <a:r>
              <a:rPr lang="fr-FR" sz="1400" i="1" dirty="0">
                <a:latin typeface="+mj-lt"/>
              </a:rPr>
              <a:t>Acquisition de l’hydrométrie</a:t>
            </a:r>
            <a:endParaRPr lang="fr-FR" dirty="0"/>
          </a:p>
          <a:p>
            <a:endParaRPr lang="fr-FR" dirty="0"/>
          </a:p>
        </p:txBody>
      </p:sp>
      <p:pic>
        <p:nvPicPr>
          <p:cNvPr id="37" name="Image 36">
            <a:extLst>
              <a:ext uri="{FF2B5EF4-FFF2-40B4-BE49-F238E27FC236}">
                <a16:creationId xmlns:a16="http://schemas.microsoft.com/office/drawing/2014/main" id="{33B0B581-527E-41FD-B522-718BBFC1CC7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926" y="4249980"/>
            <a:ext cx="811516" cy="81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509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674DD8AD-F715-49A9-B7B1-4A7DF94CD2F7}"/>
              </a:ext>
            </a:extLst>
          </p:cNvPr>
          <p:cNvSpPr txBox="1"/>
          <p:nvPr/>
        </p:nvSpPr>
        <p:spPr>
          <a:xfrm>
            <a:off x="3175406" y="962653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Planification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4DBF001-7713-4069-AD63-FC0FFEDB0C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37" y="3321286"/>
            <a:ext cx="3302581" cy="1565286"/>
          </a:xfrm>
          <a:prstGeom prst="rect">
            <a:avLst/>
          </a:prstGeom>
        </p:spPr>
      </p:pic>
      <p:pic>
        <p:nvPicPr>
          <p:cNvPr id="9" name="Image 8" descr="Une image contenant appareil&#10;&#10;Description générée avec un niveau de confiance élevé">
            <a:extLst>
              <a:ext uri="{FF2B5EF4-FFF2-40B4-BE49-F238E27FC236}">
                <a16:creationId xmlns:a16="http://schemas.microsoft.com/office/drawing/2014/main" id="{BB22CBF1-CB59-49AA-ADF2-06FBE449A6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2135" y="2982002"/>
            <a:ext cx="2019453" cy="190608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B192ADBC-CF0F-41D8-9479-432AF420BCEE}"/>
              </a:ext>
            </a:extLst>
          </p:cNvPr>
          <p:cNvSpPr txBox="1"/>
          <p:nvPr/>
        </p:nvSpPr>
        <p:spPr>
          <a:xfrm>
            <a:off x="574994" y="4886572"/>
            <a:ext cx="4011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Mise en place d’un diagramme de Gantt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87BC5E07-C4BB-46C7-ABEA-EF00C9FDAD19}"/>
              </a:ext>
            </a:extLst>
          </p:cNvPr>
          <p:cNvSpPr txBox="1"/>
          <p:nvPr/>
        </p:nvSpPr>
        <p:spPr>
          <a:xfrm>
            <a:off x="9295774" y="4886572"/>
            <a:ext cx="1612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Suivi personnel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30D56DD7-7EF8-40FD-A979-A363494804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176" y="3133972"/>
            <a:ext cx="1752600" cy="1752600"/>
          </a:xfrm>
          <a:prstGeom prst="rect">
            <a:avLst/>
          </a:prstGeom>
        </p:spPr>
      </p:pic>
      <p:sp>
        <p:nvSpPr>
          <p:cNvPr id="39" name="ZoneTexte 38">
            <a:extLst>
              <a:ext uri="{FF2B5EF4-FFF2-40B4-BE49-F238E27FC236}">
                <a16:creationId xmlns:a16="http://schemas.microsoft.com/office/drawing/2014/main" id="{534170C8-1EF7-4062-9BB9-EA7981F73622}"/>
              </a:ext>
            </a:extLst>
          </p:cNvPr>
          <p:cNvSpPr txBox="1"/>
          <p:nvPr/>
        </p:nvSpPr>
        <p:spPr>
          <a:xfrm>
            <a:off x="5669468" y="4891276"/>
            <a:ext cx="1648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Github</a:t>
            </a:r>
            <a:r>
              <a:rPr lang="fr-FR" dirty="0"/>
              <a:t> Desktop</a:t>
            </a:r>
          </a:p>
        </p:txBody>
      </p:sp>
    </p:spTree>
    <p:extLst>
      <p:ext uri="{BB962C8B-B14F-4D97-AF65-F5344CB8AC3E}">
        <p14:creationId xmlns:p14="http://schemas.microsoft.com/office/powerpoint/2010/main" val="703740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674DD8AD-F715-49A9-B7B1-4A7DF94CD2F7}"/>
              </a:ext>
            </a:extLst>
          </p:cNvPr>
          <p:cNvSpPr txBox="1"/>
          <p:nvPr/>
        </p:nvSpPr>
        <p:spPr>
          <a:xfrm>
            <a:off x="3175406" y="962653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Cahier de recette</a:t>
            </a:r>
          </a:p>
        </p:txBody>
      </p:sp>
      <p:pic>
        <p:nvPicPr>
          <p:cNvPr id="4" name="Image 3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4FEEEB1C-7AC1-4ACA-971B-3F849EB93F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740" y="2028456"/>
            <a:ext cx="3766225" cy="4374741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3F863333-E3B6-4BBD-B0DD-CE220BE9C29B}"/>
              </a:ext>
            </a:extLst>
          </p:cNvPr>
          <p:cNvSpPr txBox="1"/>
          <p:nvPr/>
        </p:nvSpPr>
        <p:spPr>
          <a:xfrm>
            <a:off x="6544442" y="4031160"/>
            <a:ext cx="3198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Elaboration du cahier de recette</a:t>
            </a:r>
          </a:p>
        </p:txBody>
      </p:sp>
    </p:spTree>
    <p:extLst>
      <p:ext uri="{BB962C8B-B14F-4D97-AF65-F5344CB8AC3E}">
        <p14:creationId xmlns:p14="http://schemas.microsoft.com/office/powerpoint/2010/main" val="409378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674DD8AD-F715-49A9-B7B1-4A7DF94CD2F7}"/>
              </a:ext>
            </a:extLst>
          </p:cNvPr>
          <p:cNvSpPr txBox="1"/>
          <p:nvPr/>
        </p:nvSpPr>
        <p:spPr>
          <a:xfrm>
            <a:off x="3175406" y="962653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Plan de câblage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0C578D0C-5BBC-4C8E-AD9C-246D1F924D5F}"/>
              </a:ext>
            </a:extLst>
          </p:cNvPr>
          <p:cNvSpPr txBox="1"/>
          <p:nvPr/>
        </p:nvSpPr>
        <p:spPr>
          <a:xfrm>
            <a:off x="4829023" y="5759842"/>
            <a:ext cx="2317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Arduino à la Raspberry</a:t>
            </a:r>
          </a:p>
        </p:txBody>
      </p:sp>
      <p:pic>
        <p:nvPicPr>
          <p:cNvPr id="4" name="Image 3" descr="Une image contenant équipement électronique, circuit&#10;&#10;Description générée avec un niveau de confiance très élevé">
            <a:extLst>
              <a:ext uri="{FF2B5EF4-FFF2-40B4-BE49-F238E27FC236}">
                <a16:creationId xmlns:a16="http://schemas.microsoft.com/office/drawing/2014/main" id="{D4284139-EC01-45FA-BD33-C83751EEB6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1441" y="1883004"/>
            <a:ext cx="5169117" cy="3876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253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" name="Image 3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769F96F7-0C9A-4C12-8DD2-B1BE1D83EC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23" y="3335673"/>
            <a:ext cx="5791940" cy="1695202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B01860E6-AD2D-4E94-AD8B-C2861A3B35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963" y="1973749"/>
            <a:ext cx="5892067" cy="4419050"/>
          </a:xfrm>
          <a:prstGeom prst="rect">
            <a:avLst/>
          </a:prstGeom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5945C559-2AC8-4826-8DCF-28E5BB387030}"/>
              </a:ext>
            </a:extLst>
          </p:cNvPr>
          <p:cNvSpPr txBox="1"/>
          <p:nvPr/>
        </p:nvSpPr>
        <p:spPr>
          <a:xfrm>
            <a:off x="2216372" y="2043357"/>
            <a:ext cx="1611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Boucle 4-20mA</a:t>
            </a:r>
          </a:p>
        </p:txBody>
      </p:sp>
    </p:spTree>
    <p:extLst>
      <p:ext uri="{BB962C8B-B14F-4D97-AF65-F5344CB8AC3E}">
        <p14:creationId xmlns:p14="http://schemas.microsoft.com/office/powerpoint/2010/main" val="1494275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674DD8AD-F715-49A9-B7B1-4A7DF94CD2F7}"/>
              </a:ext>
            </a:extLst>
          </p:cNvPr>
          <p:cNvSpPr txBox="1"/>
          <p:nvPr/>
        </p:nvSpPr>
        <p:spPr>
          <a:xfrm>
            <a:off x="3175406" y="962653"/>
            <a:ext cx="563259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Chaîne de développement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E5F945A-5792-46F7-9274-40BF7DB277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750" y="2582303"/>
            <a:ext cx="6636425" cy="373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90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711</TotalTime>
  <Words>137</Words>
  <Application>Microsoft Office PowerPoint</Application>
  <PresentationFormat>Grand écran</PresentationFormat>
  <Paragraphs>43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Berlin Sans FB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RINEAU Rineau</dc:creator>
  <cp:lastModifiedBy>RINEAU Rineau</cp:lastModifiedBy>
  <cp:revision>73</cp:revision>
  <dcterms:created xsi:type="dcterms:W3CDTF">2018-01-23T14:54:35Z</dcterms:created>
  <dcterms:modified xsi:type="dcterms:W3CDTF">2018-05-22T13:55:13Z</dcterms:modified>
</cp:coreProperties>
</file>