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58" r:id="rId5"/>
    <p:sldId id="262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4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C4371-174F-4615-858D-8B61BA547698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BBC9C-D322-4647-837B-4E42FB030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9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CCAA6-0DC2-4A84-AF41-34C833DE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BAA80A-2A43-47BA-BF66-39A8755DE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9956D-3C7D-4662-BA7A-BC7364EB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7EB9A0-9A7B-4E4C-8B30-B171788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5E5AB-53B4-40FA-ABB2-70E87D20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9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9A162-18AD-4761-899A-06CDFD51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5A13C97-1246-4AB9-8D12-9F42C0551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99B1E-A555-415B-9A47-8736B62F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7E7C3-36FD-4480-B06A-BB516A0E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AF5161-528E-4448-84DA-DDCFA818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9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F64DB-DED0-4CDC-8602-35724F089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AFB989-FEF4-412F-8716-3D1ABED2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149E64-7576-47E1-800A-29C3A82C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BC0145-1B06-46B9-9E4C-4C27C43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2D9F1A-C164-4FC2-91FA-42F80122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78FAA-B906-41D0-BB46-017AADEC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5D4DCB-99F7-4001-B140-61FE17F4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83B22-377A-4674-B4D9-668CF1A64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ABC5A3-A106-422D-82C2-C94B875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E64FC0-22E7-4A08-8E70-9C20B21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6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12A80-6EC7-481E-9BF5-5D17B51B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BDA5B-C646-4531-B2EB-B521F81BB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1B4528-5A93-452B-8BF8-7397430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B2210A-6442-4855-853B-1668259E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DD005D-42E6-4278-9A49-00C369F0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4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CD671-08C9-429C-B9E3-73C09F4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BF2F3-741A-4CCB-B365-DBD4F31CB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73221A-7061-47C8-B308-9F134850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D9565D-074F-4D50-B263-AD81CAFE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35C1FB-17BF-4A40-A3BD-CA5A8316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AC3057-39BF-400F-A8E9-9A123B5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9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C4658-FDF4-4918-A65B-E18B78B4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818E34-5317-432E-8D5C-3BB7701A9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747886-7899-4317-A04A-61298C27C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78AE10-7C7E-4CBA-9B31-BCF844ADC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E29254-24CA-4D23-AB13-76CD6821A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2FB62DC-78C7-4E32-AAD4-7699DA3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BD6686-FDE3-4FD1-B529-CCBD01F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2BD784-4AE6-480B-B998-213EE5C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6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E67D4-15FA-4BFD-953C-3F3C4108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2B2FB-809F-415C-9F6B-F1C539C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D4C68D-917C-47E8-9F15-9F6BFC7E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D922FB-C697-41FB-AEB3-266EB5F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0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DA12C4-A7ED-43D4-8844-49C03725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474CA0-F02C-4D73-9EE8-539D708D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080B39-F6C1-414C-B62F-406BC9D0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20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890E0-AFAF-41ED-9D04-CC46614F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5D41D-3245-4884-8527-4D1B54FF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BF555-B6BB-4FFF-B1F3-974B85C53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A6E62F-A043-4FF4-9E3C-FA77784D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D4DE0-54BF-4334-8F32-92FBD1AC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620316-D8DC-4168-A03A-B2CA366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0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EBFE-79F0-4A8A-BA6C-854D9607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E72982-FB83-40B5-84C2-168A65587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4177AE-E9AF-4939-AB6D-20D1FDDD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51620D-C52A-4CAF-ABE0-FBBA31AD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2B418-FA02-4F6E-97A0-A0E57747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08058-6868-4816-BEC9-5510A349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90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609694-4AE9-4830-8285-529C4312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E0F91A-2EE8-40AC-8DD8-A1706FD3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A98FFB-070E-4CCF-9B80-2921AF352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942D7-A464-4365-815E-3C7EAFC3F152}" type="datetimeFigureOut">
              <a:rPr lang="fr-FR" smtClean="0"/>
              <a:t>22/05/2018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D69478-CC09-47C5-A9D4-FE018256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AA60AF-6DD8-46C3-8E0B-6E6078527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CA46-67D6-45C5-B8CF-31C851836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0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advClick="0" advTm="1000">
        <p14:reveal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47F3E99-AAB3-4EB1-8271-B156E681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1414"/>
            <a:ext cx="12192000" cy="3208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4ED3F8-8DA9-48C4-AD4D-0723B1E2EEC2}"/>
              </a:ext>
            </a:extLst>
          </p:cNvPr>
          <p:cNvSpPr txBox="1"/>
          <p:nvPr/>
        </p:nvSpPr>
        <p:spPr>
          <a:xfrm>
            <a:off x="3669181" y="938268"/>
            <a:ext cx="48536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Supervision de serre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3" name="Graphique 62" descr="Utilisateurs">
            <a:extLst>
              <a:ext uri="{FF2B5EF4-FFF2-40B4-BE49-F238E27FC236}">
                <a16:creationId xmlns:a16="http://schemas.microsoft.com/office/drawing/2014/main" id="{23CF1E6F-1B20-4C93-8C61-DACDEB861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3222" y="5490850"/>
            <a:ext cx="914400" cy="9144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65D12FB0-30BD-4BB7-9086-A95C81008DFF}"/>
              </a:ext>
            </a:extLst>
          </p:cNvPr>
          <p:cNvSpPr txBox="1"/>
          <p:nvPr/>
        </p:nvSpPr>
        <p:spPr>
          <a:xfrm>
            <a:off x="3551122" y="5526883"/>
            <a:ext cx="1552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CHESNOUARD Dylan</a:t>
            </a:r>
          </a:p>
          <a:p>
            <a:pPr algn="ctr"/>
            <a:r>
              <a:rPr lang="fr-FR" sz="1200" dirty="0"/>
              <a:t>GERARD Samuel</a:t>
            </a:r>
          </a:p>
          <a:p>
            <a:pPr algn="ctr"/>
            <a:r>
              <a:rPr lang="fr-FR" sz="1200" dirty="0"/>
              <a:t>NGUENE Steven</a:t>
            </a:r>
          </a:p>
          <a:p>
            <a:pPr algn="ctr"/>
            <a:r>
              <a:rPr lang="fr-FR" sz="1200" dirty="0"/>
              <a:t>RINEAU Willy</a:t>
            </a:r>
          </a:p>
          <a:p>
            <a:endParaRPr lang="fr-FR" dirty="0"/>
          </a:p>
        </p:txBody>
      </p:sp>
      <p:pic>
        <p:nvPicPr>
          <p:cNvPr id="66" name="Graphique 65" descr="Enseignant">
            <a:extLst>
              <a:ext uri="{FF2B5EF4-FFF2-40B4-BE49-F238E27FC236}">
                <a16:creationId xmlns:a16="http://schemas.microsoft.com/office/drawing/2014/main" id="{E661C896-B7CB-4B2C-AFE0-06B217516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91400" y="5488797"/>
            <a:ext cx="914400" cy="9144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6950EEDA-24AA-4AD9-8DF1-1A98AAACC233}"/>
              </a:ext>
            </a:extLst>
          </p:cNvPr>
          <p:cNvSpPr txBox="1"/>
          <p:nvPr/>
        </p:nvSpPr>
        <p:spPr>
          <a:xfrm>
            <a:off x="8128679" y="5803882"/>
            <a:ext cx="1552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 ANGIBAUD</a:t>
            </a:r>
          </a:p>
          <a:p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3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1B9FAF-8ECD-41CC-B965-DD9EDFE0D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89" y="2979455"/>
            <a:ext cx="7690422" cy="8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2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6" y="94535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9F0112-58FA-410E-B454-94285C42B78B}"/>
              </a:ext>
            </a:extLst>
          </p:cNvPr>
          <p:cNvSpPr txBox="1"/>
          <p:nvPr/>
        </p:nvSpPr>
        <p:spPr>
          <a:xfrm>
            <a:off x="1698499" y="2465546"/>
            <a:ext cx="447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• Synoptique du projet</a:t>
            </a:r>
          </a:p>
          <a:p>
            <a:r>
              <a:rPr lang="fr-FR" sz="2400" dirty="0"/>
              <a:t>• Rôle des étudiants</a:t>
            </a:r>
          </a:p>
          <a:p>
            <a:r>
              <a:rPr lang="fr-FR" sz="2400" dirty="0"/>
              <a:t>• Planification</a:t>
            </a:r>
          </a:p>
          <a:p>
            <a:r>
              <a:rPr lang="fr-FR" sz="2400" dirty="0"/>
              <a:t>• Cahier de recette</a:t>
            </a:r>
          </a:p>
          <a:p>
            <a:r>
              <a:rPr lang="fr-FR" sz="2400" dirty="0"/>
              <a:t>• Plan du câblage </a:t>
            </a:r>
          </a:p>
          <a:p>
            <a:r>
              <a:rPr lang="fr-FR" sz="2400" dirty="0"/>
              <a:t>• Chaine de développement</a:t>
            </a:r>
          </a:p>
          <a:p>
            <a:r>
              <a:rPr lang="fr-FR" sz="2400" dirty="0"/>
              <a:t>•  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0740A6-9B84-4EE8-85B2-4B639FE59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11" y="2194956"/>
            <a:ext cx="4436949" cy="3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12B16FB2-5844-4B92-AE69-9BAC858C2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1599350-F8B0-4FDC-B003-981189A8D654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E6150-6054-4785-84EC-0C46D82034C2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BC9961A-8EC2-4287-A398-BCA4138D409D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52B7C45-2543-4665-BC07-4DB71CA9F337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0A84DC3-A112-46A3-B71C-04D85339323D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C50788C6-8F68-44EC-AB54-94C1D2FE554D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C4D4E5F-5636-45CB-873C-EC085AB307A3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E6F6B4C5-0E3B-46C9-859D-EE774175D36F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833EBC5D-B999-4108-84B0-672550933C1B}"/>
              </a:ext>
            </a:extLst>
          </p:cNvPr>
          <p:cNvSpPr txBox="1"/>
          <p:nvPr/>
        </p:nvSpPr>
        <p:spPr>
          <a:xfrm>
            <a:off x="3175405" y="938268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Synoptique du projet</a:t>
            </a:r>
          </a:p>
        </p:txBody>
      </p:sp>
      <p:pic>
        <p:nvPicPr>
          <p:cNvPr id="4" name="Image 3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4F7C2D2-CAD8-4D46-B998-EC137FF6D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78" y="1854996"/>
            <a:ext cx="7604243" cy="49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Rôle des étudiants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CD1615-1755-47F7-AF0B-75E932931245}"/>
              </a:ext>
            </a:extLst>
          </p:cNvPr>
          <p:cNvSpPr txBox="1"/>
          <p:nvPr/>
        </p:nvSpPr>
        <p:spPr>
          <a:xfrm>
            <a:off x="1535363" y="2631960"/>
            <a:ext cx="2762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1 : Steven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</a:t>
            </a:r>
            <a:r>
              <a:rPr lang="fr-FR" sz="1400" i="1" dirty="0" err="1">
                <a:latin typeface="+mj-lt"/>
              </a:rPr>
              <a:t>Rapsberry</a:t>
            </a:r>
            <a:endParaRPr lang="fr-FR" sz="1400" i="1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mesures liés au vent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Définir périodicité du système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27" name="Image 26" descr="Une image contenant moniteur, intérieur, assis, équipement électronique&#10;&#10;Description générée avec un niveau de confiance élevé">
            <a:extLst>
              <a:ext uri="{FF2B5EF4-FFF2-40B4-BE49-F238E27FC236}">
                <a16:creationId xmlns:a16="http://schemas.microsoft.com/office/drawing/2014/main" id="{B6EC8198-D126-44D7-8F4B-D3D9110D7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823" y="4445329"/>
            <a:ext cx="729950" cy="72995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30184B6-9240-4D20-B2A0-857E1B72D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978" y="4345850"/>
            <a:ext cx="715646" cy="715646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61AE4316-C586-49EC-B2DB-6F52702C8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9" y="2742578"/>
            <a:ext cx="729950" cy="7299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3EEA239-206F-481C-B216-8B7BC1142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92" y="2756882"/>
            <a:ext cx="715646" cy="7156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0E300C-5B9E-46CD-8F02-DB2B81C560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2527094"/>
            <a:ext cx="811516" cy="81151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97B42E2-5F5B-458F-906E-0C34B5B8D0D5}"/>
              </a:ext>
            </a:extLst>
          </p:cNvPr>
          <p:cNvSpPr txBox="1"/>
          <p:nvPr/>
        </p:nvSpPr>
        <p:spPr>
          <a:xfrm>
            <a:off x="1535363" y="4355192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2 : Willy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Evolution des données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intensité lumineuse</a:t>
            </a:r>
            <a:endParaRPr lang="fr-FR" dirty="0"/>
          </a:p>
          <a:p>
            <a:endParaRPr lang="fr-FR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BF22F9-DF11-45FB-95F0-E7620A431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31" y="4250326"/>
            <a:ext cx="811516" cy="811516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A89FF3-B47E-4E3A-AA1A-F6F8BE8EE86E}"/>
              </a:ext>
            </a:extLst>
          </p:cNvPr>
          <p:cNvSpPr txBox="1"/>
          <p:nvPr/>
        </p:nvSpPr>
        <p:spPr>
          <a:xfrm>
            <a:off x="7711058" y="2742578"/>
            <a:ext cx="26954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 : Samuel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Web </a:t>
            </a:r>
          </a:p>
          <a:p>
            <a:r>
              <a:rPr lang="fr-FR" sz="1400" i="1" dirty="0">
                <a:latin typeface="+mj-lt"/>
              </a:rPr>
              <a:t>          • Visualisation des données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température</a:t>
            </a:r>
            <a:endParaRPr lang="fr-FR" dirty="0"/>
          </a:p>
          <a:p>
            <a:endParaRPr lang="fr-FR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2D64D40-4F4B-4953-B737-FD79F9654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2637712"/>
            <a:ext cx="811516" cy="81151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2FEE047-3FD8-4314-93BC-7C54E20B71B7}"/>
              </a:ext>
            </a:extLst>
          </p:cNvPr>
          <p:cNvSpPr txBox="1"/>
          <p:nvPr/>
        </p:nvSpPr>
        <p:spPr>
          <a:xfrm>
            <a:off x="7711058" y="4354846"/>
            <a:ext cx="27769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4 : Dylan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Partie Android</a:t>
            </a:r>
          </a:p>
          <a:p>
            <a:r>
              <a:rPr lang="fr-FR" sz="1400" i="1" dirty="0">
                <a:latin typeface="+mj-lt"/>
              </a:rPr>
              <a:t>          • Visualisation état de la serre 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latin typeface="+mj-lt"/>
              </a:rPr>
              <a:t>Acquisition de l’hydrométrie</a:t>
            </a:r>
            <a:endParaRPr lang="fr-FR" dirty="0"/>
          </a:p>
          <a:p>
            <a:endParaRPr lang="fr-FR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3B0B581-527E-41FD-B522-718BBFC1C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26" y="4249980"/>
            <a:ext cx="811516" cy="8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Planification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4DBF001-7713-4069-AD63-FC0FFEDB0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7" y="3321286"/>
            <a:ext cx="3302581" cy="1565286"/>
          </a:xfrm>
          <a:prstGeom prst="rect">
            <a:avLst/>
          </a:prstGeom>
        </p:spPr>
      </p:pic>
      <p:pic>
        <p:nvPicPr>
          <p:cNvPr id="9" name="Image 8" descr="Une image contenant appareil&#10;&#10;Description générée avec un niveau de confiance élevé">
            <a:extLst>
              <a:ext uri="{FF2B5EF4-FFF2-40B4-BE49-F238E27FC236}">
                <a16:creationId xmlns:a16="http://schemas.microsoft.com/office/drawing/2014/main" id="{BB22CBF1-CB59-49AA-ADF2-06FBE449A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2135" y="2982002"/>
            <a:ext cx="2019453" cy="190608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192ADBC-CF0F-41D8-9479-432AF420BCEE}"/>
              </a:ext>
            </a:extLst>
          </p:cNvPr>
          <p:cNvSpPr txBox="1"/>
          <p:nvPr/>
        </p:nvSpPr>
        <p:spPr>
          <a:xfrm>
            <a:off x="574994" y="4886572"/>
            <a:ext cx="40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d’un diagramme de Gantt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7BC5E07-C4BB-46C7-ABEA-EF00C9FDAD19}"/>
              </a:ext>
            </a:extLst>
          </p:cNvPr>
          <p:cNvSpPr txBox="1"/>
          <p:nvPr/>
        </p:nvSpPr>
        <p:spPr>
          <a:xfrm>
            <a:off x="9295774" y="4886572"/>
            <a:ext cx="16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Suivi personnel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0D56DD7-7EF8-40FD-A979-A36349480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176" y="3133972"/>
            <a:ext cx="1752600" cy="17526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34170C8-1EF7-4062-9BB9-EA7981F73622}"/>
              </a:ext>
            </a:extLst>
          </p:cNvPr>
          <p:cNvSpPr txBox="1"/>
          <p:nvPr/>
        </p:nvSpPr>
        <p:spPr>
          <a:xfrm>
            <a:off x="5669468" y="4891276"/>
            <a:ext cx="164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Github</a:t>
            </a:r>
            <a:r>
              <a:rPr lang="fr-FR" dirty="0"/>
              <a:t> Desktop</a:t>
            </a:r>
          </a:p>
        </p:txBody>
      </p:sp>
    </p:spTree>
    <p:extLst>
      <p:ext uri="{BB962C8B-B14F-4D97-AF65-F5344CB8AC3E}">
        <p14:creationId xmlns:p14="http://schemas.microsoft.com/office/powerpoint/2010/main" val="7037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Cahier de recette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F863333-E3B6-4BBD-B0DD-CE220BE9C29B}"/>
              </a:ext>
            </a:extLst>
          </p:cNvPr>
          <p:cNvSpPr txBox="1"/>
          <p:nvPr/>
        </p:nvSpPr>
        <p:spPr>
          <a:xfrm>
            <a:off x="6544442" y="4031160"/>
            <a:ext cx="319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Elaboration du cahier de recette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F18460-9FF1-49EF-B389-2132F830E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712" y="1857006"/>
            <a:ext cx="4076288" cy="47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Plan de câblage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578D0C-5BBC-4C8E-AD9C-246D1F924D5F}"/>
              </a:ext>
            </a:extLst>
          </p:cNvPr>
          <p:cNvSpPr txBox="1"/>
          <p:nvPr/>
        </p:nvSpPr>
        <p:spPr>
          <a:xfrm>
            <a:off x="4829023" y="5759842"/>
            <a:ext cx="231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Arduino à la Raspberry</a:t>
            </a:r>
          </a:p>
        </p:txBody>
      </p:sp>
      <p:pic>
        <p:nvPicPr>
          <p:cNvPr id="4" name="Image 3" descr="Une image contenant équipement électronique, circuit&#10;&#10;Description générée avec un niveau de confiance très élevé">
            <a:extLst>
              <a:ext uri="{FF2B5EF4-FFF2-40B4-BE49-F238E27FC236}">
                <a16:creationId xmlns:a16="http://schemas.microsoft.com/office/drawing/2014/main" id="{D4284139-EC01-45FA-BD33-C83751EEB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41" y="1883004"/>
            <a:ext cx="5169117" cy="38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769F96F7-0C9A-4C12-8DD2-B1BE1D83E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23" y="3335673"/>
            <a:ext cx="5791940" cy="1695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1860E6-AD2D-4E94-AD8B-C2861A3B3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963" y="1973749"/>
            <a:ext cx="5892067" cy="441905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5945C559-2AC8-4826-8DCF-28E5BB387030}"/>
              </a:ext>
            </a:extLst>
          </p:cNvPr>
          <p:cNvSpPr txBox="1"/>
          <p:nvPr/>
        </p:nvSpPr>
        <p:spPr>
          <a:xfrm>
            <a:off x="3670084" y="20274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4-20mA</a:t>
            </a:r>
          </a:p>
        </p:txBody>
      </p:sp>
    </p:spTree>
    <p:extLst>
      <p:ext uri="{BB962C8B-B14F-4D97-AF65-F5344CB8AC3E}">
        <p14:creationId xmlns:p14="http://schemas.microsoft.com/office/powerpoint/2010/main" val="14942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CDAAF02-6CCB-47B0-887F-8EC26B5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58" y="2388374"/>
            <a:ext cx="8583484" cy="436172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B825C5-31DA-4A56-85EA-536DBF5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51" y="66457"/>
            <a:ext cx="1259497" cy="77669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E7436F-49F2-41E0-93E4-D247B4705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85" y="238153"/>
            <a:ext cx="1802101" cy="569807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319284A-BD6F-4A96-8E2B-E0A4B52E53C6}"/>
              </a:ext>
            </a:extLst>
          </p:cNvPr>
          <p:cNvCxnSpPr>
            <a:cxnSpLocks/>
          </p:cNvCxnSpPr>
          <p:nvPr/>
        </p:nvCxnSpPr>
        <p:spPr>
          <a:xfrm flipV="1">
            <a:off x="0" y="454803"/>
            <a:ext cx="738231" cy="17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8874CF7-F149-4C81-B61E-74E18342BA8A}"/>
              </a:ext>
            </a:extLst>
          </p:cNvPr>
          <p:cNvCxnSpPr>
            <a:cxnSpLocks/>
          </p:cNvCxnSpPr>
          <p:nvPr/>
        </p:nvCxnSpPr>
        <p:spPr>
          <a:xfrm>
            <a:off x="2573222" y="454803"/>
            <a:ext cx="6829482" cy="103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B3B35CC-057B-48C1-880F-3306A6559175}"/>
              </a:ext>
            </a:extLst>
          </p:cNvPr>
          <p:cNvCxnSpPr>
            <a:cxnSpLocks/>
          </p:cNvCxnSpPr>
          <p:nvPr/>
        </p:nvCxnSpPr>
        <p:spPr>
          <a:xfrm>
            <a:off x="738231" y="454803"/>
            <a:ext cx="344203" cy="4847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AD96496-1EB6-4E48-9BB2-5C255495C686}"/>
              </a:ext>
            </a:extLst>
          </p:cNvPr>
          <p:cNvCxnSpPr>
            <a:cxnSpLocks/>
          </p:cNvCxnSpPr>
          <p:nvPr/>
        </p:nvCxnSpPr>
        <p:spPr>
          <a:xfrm>
            <a:off x="1082434" y="938268"/>
            <a:ext cx="11465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C035BFA6-ECBF-4775-BA81-19D2CA41AA8D}"/>
              </a:ext>
            </a:extLst>
          </p:cNvPr>
          <p:cNvCxnSpPr>
            <a:cxnSpLocks/>
          </p:cNvCxnSpPr>
          <p:nvPr/>
        </p:nvCxnSpPr>
        <p:spPr>
          <a:xfrm>
            <a:off x="9402704" y="465201"/>
            <a:ext cx="344203" cy="495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A310BC7-694B-4984-99A2-61A1F4F6EBF9}"/>
              </a:ext>
            </a:extLst>
          </p:cNvPr>
          <p:cNvCxnSpPr>
            <a:cxnSpLocks/>
          </p:cNvCxnSpPr>
          <p:nvPr/>
        </p:nvCxnSpPr>
        <p:spPr>
          <a:xfrm flipH="1">
            <a:off x="11370469" y="448308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E0649BD-EE59-4DDA-960F-95B2572F9F13}"/>
              </a:ext>
            </a:extLst>
          </p:cNvPr>
          <p:cNvCxnSpPr>
            <a:cxnSpLocks/>
          </p:cNvCxnSpPr>
          <p:nvPr/>
        </p:nvCxnSpPr>
        <p:spPr>
          <a:xfrm>
            <a:off x="9743203" y="949965"/>
            <a:ext cx="16272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2AA9200-DAFA-4EEF-AC13-4C7CE82A59EC}"/>
              </a:ext>
            </a:extLst>
          </p:cNvPr>
          <p:cNvCxnSpPr>
            <a:cxnSpLocks/>
          </p:cNvCxnSpPr>
          <p:nvPr/>
        </p:nvCxnSpPr>
        <p:spPr>
          <a:xfrm>
            <a:off x="11715750" y="454801"/>
            <a:ext cx="476249" cy="10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CB092C8-0080-4E56-957E-0046D4C83988}"/>
              </a:ext>
            </a:extLst>
          </p:cNvPr>
          <p:cNvCxnSpPr>
            <a:cxnSpLocks/>
          </p:cNvCxnSpPr>
          <p:nvPr/>
        </p:nvCxnSpPr>
        <p:spPr>
          <a:xfrm flipH="1">
            <a:off x="2216372" y="446356"/>
            <a:ext cx="364332" cy="5016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674DD8AD-F715-49A9-B7B1-4A7DF94CD2F7}"/>
              </a:ext>
            </a:extLst>
          </p:cNvPr>
          <p:cNvSpPr txBox="1"/>
          <p:nvPr/>
        </p:nvSpPr>
        <p:spPr>
          <a:xfrm>
            <a:off x="3175406" y="962653"/>
            <a:ext cx="5632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latin typeface="Berlin Sans FB" panose="020E0602020502020306" pitchFamily="34" charset="0"/>
              </a:rPr>
              <a:t>Chaîne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146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137</Words>
  <Application>Microsoft Office PowerPoint</Application>
  <PresentationFormat>Grand écran</PresentationFormat>
  <Paragraphs>43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RINEAU Rineau</dc:creator>
  <cp:lastModifiedBy>GERARD Samuel</cp:lastModifiedBy>
  <cp:revision>77</cp:revision>
  <dcterms:created xsi:type="dcterms:W3CDTF">2018-01-23T14:54:35Z</dcterms:created>
  <dcterms:modified xsi:type="dcterms:W3CDTF">2018-05-22T15:13:19Z</dcterms:modified>
</cp:coreProperties>
</file>