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58" r:id="rId5"/>
    <p:sldId id="265" r:id="rId6"/>
    <p:sldId id="270" r:id="rId7"/>
    <p:sldId id="264" r:id="rId8"/>
    <p:sldId id="266" r:id="rId9"/>
    <p:sldId id="272" r:id="rId10"/>
    <p:sldId id="262" r:id="rId11"/>
    <p:sldId id="263" r:id="rId12"/>
    <p:sldId id="268" r:id="rId13"/>
    <p:sldId id="271" r:id="rId14"/>
    <p:sldId id="269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15/03/2018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2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991450" cy="54829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714642" y="523056"/>
            <a:ext cx="511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14642" y="1427584"/>
            <a:ext cx="430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Anémomètre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E00B9928-4F61-4953-B632-22AF86E1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817" y="4872883"/>
            <a:ext cx="361950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5D6C142-C46D-4028-8293-1185273D9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490" y="2236045"/>
            <a:ext cx="2838450" cy="30083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AD072C9-96A0-4B72-A7A5-610EE44E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877" y="2741298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962E9D0-6482-4C60-A4A6-171463AD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5600" y="3883283"/>
            <a:ext cx="4254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5EB8CD8-17BB-4141-B125-CE7A8F6A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935" y="2942241"/>
            <a:ext cx="488950" cy="3968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03874A1F-0A5B-444F-988F-78F89923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787" y="2475758"/>
            <a:ext cx="6477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Zone de texte 25">
            <a:extLst>
              <a:ext uri="{FF2B5EF4-FFF2-40B4-BE49-F238E27FC236}">
                <a16:creationId xmlns:a16="http://schemas.microsoft.com/office/drawing/2014/main" id="{EE0D4E9A-8727-442A-922E-B1A309D24B7C}"/>
              </a:ext>
            </a:extLst>
          </p:cNvPr>
          <p:cNvSpPr txBox="1"/>
          <p:nvPr/>
        </p:nvSpPr>
        <p:spPr>
          <a:xfrm>
            <a:off x="6130584" y="4399968"/>
            <a:ext cx="127000" cy="201930"/>
          </a:xfrm>
          <a:prstGeom prst="rect">
            <a:avLst/>
          </a:prstGeom>
          <a:solidFill>
            <a:schemeClr val="lt1"/>
          </a:solidFill>
          <a:ln w="28575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Zone de texte 2">
            <a:extLst>
              <a:ext uri="{FF2B5EF4-FFF2-40B4-BE49-F238E27FC236}">
                <a16:creationId xmlns:a16="http://schemas.microsoft.com/office/drawing/2014/main" id="{5A3CD363-611D-449D-AF56-34FE76DD6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727" y="2236045"/>
            <a:ext cx="1423988" cy="263683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Anémomètre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7F1086F-C75B-400C-B09A-994F29111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427" y="2937720"/>
            <a:ext cx="1190625" cy="3968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Vitesse du vent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01BAB782-0C6F-4F65-9694-FCC75D6C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665" y="3984671"/>
            <a:ext cx="1269958" cy="2616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 du vent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76D3758-F8F5-4CE6-949D-A2FF1FADD8BF}"/>
              </a:ext>
            </a:extLst>
          </p:cNvPr>
          <p:cNvCxnSpPr/>
          <p:nvPr/>
        </p:nvCxnSpPr>
        <p:spPr>
          <a:xfrm>
            <a:off x="3229442" y="3147270"/>
            <a:ext cx="275336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EE656F3-B82F-477A-BB69-66479BAD61AC}"/>
              </a:ext>
            </a:extLst>
          </p:cNvPr>
          <p:cNvCxnSpPr/>
          <p:nvPr/>
        </p:nvCxnSpPr>
        <p:spPr>
          <a:xfrm>
            <a:off x="3272622" y="2827865"/>
            <a:ext cx="754380" cy="1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F0A7BB3-0F4E-42CF-B54E-ECA9549A8537}"/>
              </a:ext>
            </a:extLst>
          </p:cNvPr>
          <p:cNvCxnSpPr/>
          <p:nvPr/>
        </p:nvCxnSpPr>
        <p:spPr>
          <a:xfrm flipV="1">
            <a:off x="3738537" y="2721820"/>
            <a:ext cx="0" cy="106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33D1708-FF5A-4966-A933-8A457351AB39}"/>
              </a:ext>
            </a:extLst>
          </p:cNvPr>
          <p:cNvCxnSpPr/>
          <p:nvPr/>
        </p:nvCxnSpPr>
        <p:spPr>
          <a:xfrm>
            <a:off x="3145187" y="4658570"/>
            <a:ext cx="90360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410FAB9-45EA-4BF4-AC4B-15D2998A547A}"/>
              </a:ext>
            </a:extLst>
          </p:cNvPr>
          <p:cNvCxnSpPr>
            <a:cxnSpLocks/>
          </p:cNvCxnSpPr>
          <p:nvPr/>
        </p:nvCxnSpPr>
        <p:spPr>
          <a:xfrm>
            <a:off x="4037997" y="4658570"/>
            <a:ext cx="10795" cy="33972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952E4C3-BE45-4BB3-BC6A-F1E2A548866C}"/>
              </a:ext>
            </a:extLst>
          </p:cNvPr>
          <p:cNvCxnSpPr/>
          <p:nvPr/>
        </p:nvCxnSpPr>
        <p:spPr>
          <a:xfrm>
            <a:off x="3229442" y="4161013"/>
            <a:ext cx="34448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A13E758-C1AB-44F7-8E36-B3B8150D7C99}"/>
              </a:ext>
            </a:extLst>
          </p:cNvPr>
          <p:cNvCxnSpPr/>
          <p:nvPr/>
        </p:nvCxnSpPr>
        <p:spPr>
          <a:xfrm>
            <a:off x="6197037" y="4224459"/>
            <a:ext cx="0" cy="1803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 de texte 26">
            <a:extLst>
              <a:ext uri="{FF2B5EF4-FFF2-40B4-BE49-F238E27FC236}">
                <a16:creationId xmlns:a16="http://schemas.microsoft.com/office/drawing/2014/main" id="{D28B86FF-01A5-4A92-9556-78CC01803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552" y="4699845"/>
            <a:ext cx="457200" cy="29845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+5V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485255AC-AE15-4582-9E4A-2AA1245D3B1C}"/>
              </a:ext>
            </a:extLst>
          </p:cNvPr>
          <p:cNvCxnSpPr/>
          <p:nvPr/>
        </p:nvCxnSpPr>
        <p:spPr>
          <a:xfrm flipV="1">
            <a:off x="6674317" y="3812398"/>
            <a:ext cx="467995" cy="348615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9">
            <a:extLst>
              <a:ext uri="{FF2B5EF4-FFF2-40B4-BE49-F238E27FC236}">
                <a16:creationId xmlns:a16="http://schemas.microsoft.com/office/drawing/2014/main" id="{92733D1F-DDC3-446A-A9A0-F98BC7E5C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830" y="3928114"/>
            <a:ext cx="4984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C6D5CE8-7DFE-4BD2-A908-6FAEBA7F4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82410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36A5BE0-BD6E-4B72-9601-42B8C169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2852650"/>
            <a:ext cx="184731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78D9C806-D585-49FF-823F-35B51B8B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AEF1695-BB0C-4DE6-B2B1-4A308237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27" y="36044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A572867-A90A-4634-BCDA-FFB984FFCE26}"/>
              </a:ext>
            </a:extLst>
          </p:cNvPr>
          <p:cNvCxnSpPr/>
          <p:nvPr/>
        </p:nvCxnSpPr>
        <p:spPr>
          <a:xfrm flipV="1">
            <a:off x="3900637" y="2721820"/>
            <a:ext cx="0" cy="106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8793B72-6C44-4CA8-A9E4-4C557F835682}"/>
              </a:ext>
            </a:extLst>
          </p:cNvPr>
          <p:cNvCxnSpPr>
            <a:cxnSpLocks/>
          </p:cNvCxnSpPr>
          <p:nvPr/>
        </p:nvCxnSpPr>
        <p:spPr>
          <a:xfrm flipV="1">
            <a:off x="4027002" y="2721819"/>
            <a:ext cx="0" cy="106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475869" y="523056"/>
            <a:ext cx="517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4F7404-907D-4FE6-89EF-E012ABA7B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604864"/>
            <a:ext cx="5163821" cy="50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24DDFFC-1E96-4311-A76A-F9BE75CD4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5081"/>
              </p:ext>
            </p:extLst>
          </p:nvPr>
        </p:nvGraphicFramePr>
        <p:xfrm>
          <a:off x="3372639" y="4874287"/>
          <a:ext cx="5754370" cy="1826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3587322684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1821820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Direction du vent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Degré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012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Nord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0, 360°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754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Nord-Est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22,5°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130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90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529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Sud-Est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135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530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Sud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180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27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Sud-Ouest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543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Ouest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270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51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Nord-Ouest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315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4828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3E22D7B-CDDA-4766-A8E2-EDF5ED65E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50913"/>
              </p:ext>
            </p:extLst>
          </p:nvPr>
        </p:nvGraphicFramePr>
        <p:xfrm>
          <a:off x="3372639" y="1809069"/>
          <a:ext cx="5754370" cy="2805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1256627574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2409532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Force du vent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Km/h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02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Calme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Moins de 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364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Très légère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à 5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396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Légère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 à 11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087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Petite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 à 19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497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Jolie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20 à 28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34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Bonne brise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29 à 38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37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Vent frais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39 à 49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016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Grand frais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50 à 61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44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Coup de vent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62 à 74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98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Fort coup de vent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75 à 88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32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Tempête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89 à 102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640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Violente tempête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103 à 117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916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Bombe météorologique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+ de 118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8858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A62F15D-B4AC-4CB4-9C50-EC819CB77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2598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636856-A6BD-4A77-B190-F3C0A5BB1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589" y="10188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54EDF9-38C3-4B18-9738-3B3FCF3C4058}"/>
              </a:ext>
            </a:extLst>
          </p:cNvPr>
          <p:cNvSpPr txBox="1"/>
          <p:nvPr/>
        </p:nvSpPr>
        <p:spPr>
          <a:xfrm>
            <a:off x="3033757" y="615297"/>
            <a:ext cx="6281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erlin Sans FB" panose="020E0602020502020306" pitchFamily="34" charset="0"/>
              </a:rPr>
              <a:t>Analyse des informations récupérées</a:t>
            </a:r>
          </a:p>
        </p:txBody>
      </p:sp>
    </p:spTree>
    <p:extLst>
      <p:ext uri="{BB962C8B-B14F-4D97-AF65-F5344CB8AC3E}">
        <p14:creationId xmlns:p14="http://schemas.microsoft.com/office/powerpoint/2010/main" val="406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9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Web +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941888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72" y="1342070"/>
            <a:ext cx="7526831" cy="59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228837" y="553547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85" y="1464993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D0D36A-D630-44C5-802A-8C4E537FD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45" y="1534740"/>
            <a:ext cx="8823665" cy="52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29038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9" y="1327912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18" y="2678592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0" y="4912796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9" y="304692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573222" y="1551166"/>
            <a:ext cx="2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  <a:p>
            <a:r>
              <a:rPr lang="fr-FR" dirty="0"/>
              <a:t>Plage 0 à 1000W/m²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457013" y="5078540"/>
            <a:ext cx="2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boucle 4-20</a:t>
            </a:r>
          </a:p>
          <a:p>
            <a:r>
              <a:rPr lang="fr-FR" dirty="0"/>
              <a:t>Plage : 0 à 100°C et 0 à 40°C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22863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57974" y="4417906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 : 1km/h = 1600 tours par heure</a:t>
            </a:r>
          </a:p>
          <a:p>
            <a:endParaRPr lang="fr-FR" dirty="0"/>
          </a:p>
          <a:p>
            <a:r>
              <a:rPr lang="fr-FR" dirty="0"/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551166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</a:t>
            </a:r>
            <a:r>
              <a:rPr lang="fr-FR"/>
              <a:t>et digitales </a:t>
            </a:r>
            <a:r>
              <a:rPr lang="fr-FR" dirty="0"/>
              <a:t>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3147508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5" y="5447872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8" y="4171501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B534AD8-D034-4235-A7A8-29760A5AAC15}"/>
              </a:ext>
            </a:extLst>
          </p:cNvPr>
          <p:cNvSpPr txBox="1"/>
          <p:nvPr/>
        </p:nvSpPr>
        <p:spPr>
          <a:xfrm>
            <a:off x="3246498" y="523056"/>
            <a:ext cx="5212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4C3CE7-CCC3-40E1-988F-1C2A087D5740}"/>
              </a:ext>
            </a:extLst>
          </p:cNvPr>
          <p:cNvSpPr txBox="1"/>
          <p:nvPr/>
        </p:nvSpPr>
        <p:spPr>
          <a:xfrm>
            <a:off x="595617" y="2038525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Acquisition de la direction du vent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AEABC3-9880-4D14-B8AC-13A5A0095B87}"/>
              </a:ext>
            </a:extLst>
          </p:cNvPr>
          <p:cNvSpPr txBox="1"/>
          <p:nvPr/>
        </p:nvSpPr>
        <p:spPr>
          <a:xfrm>
            <a:off x="621088" y="2830719"/>
            <a:ext cx="310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Acquisition de la force du vent 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4162A9-B416-4F26-8727-7313474787A2}"/>
              </a:ext>
            </a:extLst>
          </p:cNvPr>
          <p:cNvSpPr txBox="1"/>
          <p:nvPr/>
        </p:nvSpPr>
        <p:spPr>
          <a:xfrm>
            <a:off x="621088" y="3707934"/>
            <a:ext cx="34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Définir la périodicité des mesures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C61D9C-4201-40B2-8AA8-00C66E0E4A4A}"/>
              </a:ext>
            </a:extLst>
          </p:cNvPr>
          <p:cNvSpPr txBox="1"/>
          <p:nvPr/>
        </p:nvSpPr>
        <p:spPr>
          <a:xfrm>
            <a:off x="621088" y="4663876"/>
            <a:ext cx="440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Enregistrer les mesures dans la BDD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21FA46-CFC3-4B0D-B245-5B42884C2809}"/>
              </a:ext>
            </a:extLst>
          </p:cNvPr>
          <p:cNvSpPr txBox="1"/>
          <p:nvPr/>
        </p:nvSpPr>
        <p:spPr>
          <a:xfrm>
            <a:off x="6300132" y="1996015"/>
            <a:ext cx="402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Programme Python sur </a:t>
            </a:r>
            <a:r>
              <a:rPr lang="fr-FR" dirty="0" err="1"/>
              <a:t>raspberry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DCCCAC-4141-4C2F-A476-6F33E0340986}"/>
              </a:ext>
            </a:extLst>
          </p:cNvPr>
          <p:cNvSpPr txBox="1"/>
          <p:nvPr/>
        </p:nvSpPr>
        <p:spPr>
          <a:xfrm>
            <a:off x="6300132" y="3400998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Anémomètre connecté sur l’Arduino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5AB5B42-5737-46D0-8440-4BC347E6F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36" y="3112263"/>
            <a:ext cx="780337" cy="780337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F2C9A80-F269-4328-894D-9A81B0415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36" y="1807223"/>
            <a:ext cx="746916" cy="74691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874DB267-C4F5-4E9C-8407-82477BBED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54" y="1903843"/>
            <a:ext cx="650296" cy="650296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1B49C3A6-8228-4388-9AB2-56DA289F9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33" y="2640839"/>
            <a:ext cx="924460" cy="10038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C5C124C-2E8A-4E56-A532-855B70A713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47" y="3720336"/>
            <a:ext cx="650235" cy="650235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A0073266-6A39-42C3-86C0-3624335CBC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47" y="4675385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368</Words>
  <Application>Microsoft Office PowerPoint</Application>
  <PresentationFormat>Grand écran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Berlin Sans FB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Steven NGUENE</cp:lastModifiedBy>
  <cp:revision>67</cp:revision>
  <dcterms:created xsi:type="dcterms:W3CDTF">2018-01-23T14:54:35Z</dcterms:created>
  <dcterms:modified xsi:type="dcterms:W3CDTF">2018-03-15T12:35:44Z</dcterms:modified>
</cp:coreProperties>
</file>