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57" y="5007271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3689719D-30A8-4A64-BA60-84C605A6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913" y="1767187"/>
            <a:ext cx="8440091" cy="46799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2B6033-DEE7-42EF-A187-7349D8040779}"/>
              </a:ext>
            </a:extLst>
          </p:cNvPr>
          <p:cNvSpPr txBox="1"/>
          <p:nvPr/>
        </p:nvSpPr>
        <p:spPr>
          <a:xfrm>
            <a:off x="2529946" y="855741"/>
            <a:ext cx="691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21281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150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38</cp:revision>
  <dcterms:created xsi:type="dcterms:W3CDTF">2018-01-23T14:54:35Z</dcterms:created>
  <dcterms:modified xsi:type="dcterms:W3CDTF">2018-02-06T14:00:20Z</dcterms:modified>
</cp:coreProperties>
</file>