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</a:t>
            </a:r>
            <a:r>
              <a:rPr lang="fr-FR" dirty="0" err="1"/>
              <a:t>raspberry</a:t>
            </a:r>
            <a:r>
              <a:rPr lang="fr-FR" dirty="0"/>
              <a:t>) récupèrera automatiquement les différentes mesures énoncées ci-dessus.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152</Words>
  <Application>Microsoft Office PowerPoint</Application>
  <PresentationFormat>Grand écran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34</cp:revision>
  <dcterms:created xsi:type="dcterms:W3CDTF">2018-01-23T14:54:35Z</dcterms:created>
  <dcterms:modified xsi:type="dcterms:W3CDTF">2018-02-08T13:02:28Z</dcterms:modified>
</cp:coreProperties>
</file>