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AEDD3B-49E3-41EE-B961-A453EBF34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9" y="4218156"/>
            <a:ext cx="487653" cy="4876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A5B129-2C48-4F24-8502-BB2348DBB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86" y="4226893"/>
            <a:ext cx="487653" cy="4876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354ECF-1E4E-41C6-A7F1-ED8598F41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0" y="4226892"/>
            <a:ext cx="487653" cy="487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36D6D75-636D-47B2-B48E-5ED906906EC3}"/>
              </a:ext>
            </a:extLst>
          </p:cNvPr>
          <p:cNvSpPr txBox="1"/>
          <p:nvPr/>
        </p:nvSpPr>
        <p:spPr>
          <a:xfrm>
            <a:off x="981410" y="4752646"/>
            <a:ext cx="1454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Pluviomètre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1F0C62-1ED9-441B-84D5-CCD02DC58DD4}"/>
              </a:ext>
            </a:extLst>
          </p:cNvPr>
          <p:cNvSpPr txBox="1"/>
          <p:nvPr/>
        </p:nvSpPr>
        <p:spPr>
          <a:xfrm>
            <a:off x="4947347" y="4752646"/>
            <a:ext cx="124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Raspberry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75F06F-A9AC-4C6B-98FD-FBB87D809004}"/>
              </a:ext>
            </a:extLst>
          </p:cNvPr>
          <p:cNvSpPr txBox="1"/>
          <p:nvPr/>
        </p:nvSpPr>
        <p:spPr>
          <a:xfrm>
            <a:off x="8657158" y="4771293"/>
            <a:ext cx="2365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Smartphone Android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4A3FDDE-30CB-4B39-AB2B-AC8C4B998FD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952392" y="4461983"/>
            <a:ext cx="3372294" cy="8737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976A7FE-5C20-43B7-B2F9-FE5FADB13E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12339" y="4292375"/>
            <a:ext cx="356686" cy="35668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6A3DEDB-2AF1-42D4-8694-C76CA730F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27204">
            <a:off x="9410234" y="4283640"/>
            <a:ext cx="356686" cy="35668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5A0F177-1732-4F30-9987-FCE3DC419B4C}"/>
              </a:ext>
            </a:extLst>
          </p:cNvPr>
          <p:cNvSpPr txBox="1"/>
          <p:nvPr/>
        </p:nvSpPr>
        <p:spPr>
          <a:xfrm>
            <a:off x="4379140" y="3289899"/>
            <a:ext cx="257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Collecter les informations</a:t>
            </a:r>
          </a:p>
          <a:p>
            <a:pPr algn="ctr"/>
            <a:r>
              <a:rPr lang="fr-FR" i="1" dirty="0"/>
              <a:t>de l’état du système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745CEA-0701-4B04-B71F-0113633EDD80}"/>
              </a:ext>
            </a:extLst>
          </p:cNvPr>
          <p:cNvSpPr txBox="1"/>
          <p:nvPr/>
        </p:nvSpPr>
        <p:spPr>
          <a:xfrm>
            <a:off x="662984" y="3289899"/>
            <a:ext cx="1938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Acquérir la mesure</a:t>
            </a:r>
          </a:p>
          <a:p>
            <a:pPr algn="ctr"/>
            <a:r>
              <a:rPr lang="fr-FR" i="1" dirty="0"/>
              <a:t>pluviométrique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C7329F7-2CEC-4654-B4EA-0D2B69DCDD46}"/>
              </a:ext>
            </a:extLst>
          </p:cNvPr>
          <p:cNvSpPr txBox="1"/>
          <p:nvPr/>
        </p:nvSpPr>
        <p:spPr>
          <a:xfrm>
            <a:off x="8086275" y="3348277"/>
            <a:ext cx="3378761" cy="65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Visualiser en temps réel l’état de fonctionnement du système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989C962-B54E-4C7D-A62E-5F9EFCA59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82" y="2893610"/>
            <a:ext cx="1346083" cy="45466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A5B769-D0CF-42AA-8641-2CF5B86FC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3624" y="2893610"/>
            <a:ext cx="1346083" cy="454667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A8BB6F4-FA91-44F2-B5D6-6243EB143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1735" y="2713810"/>
            <a:ext cx="847842" cy="63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120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CHESNOUARD Dylan</cp:lastModifiedBy>
  <cp:revision>25</cp:revision>
  <dcterms:created xsi:type="dcterms:W3CDTF">2018-01-23T14:54:35Z</dcterms:created>
  <dcterms:modified xsi:type="dcterms:W3CDTF">2018-01-25T15:22:41Z</dcterms:modified>
</cp:coreProperties>
</file>