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757736"/>
            <a:ext cx="8729853" cy="5862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C47949D-74E1-4D26-A2CB-A300E4C566A8}"/>
              </a:ext>
            </a:extLst>
          </p:cNvPr>
          <p:cNvSpPr txBox="1"/>
          <p:nvPr/>
        </p:nvSpPr>
        <p:spPr>
          <a:xfrm>
            <a:off x="4074196" y="752619"/>
            <a:ext cx="3238151" cy="48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689719D-30A8-4A64-BA60-84C605A6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13" y="1767187"/>
            <a:ext cx="8440091" cy="46799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B6033-DEE7-42EF-A187-7349D8040779}"/>
              </a:ext>
            </a:extLst>
          </p:cNvPr>
          <p:cNvSpPr txBox="1"/>
          <p:nvPr/>
        </p:nvSpPr>
        <p:spPr>
          <a:xfrm>
            <a:off x="2529946" y="855741"/>
            <a:ext cx="691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212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150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45</cp:revision>
  <dcterms:created xsi:type="dcterms:W3CDTF">2018-01-23T14:54:35Z</dcterms:created>
  <dcterms:modified xsi:type="dcterms:W3CDTF">2018-02-12T09:49:33Z</dcterms:modified>
</cp:coreProperties>
</file>