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62" r:id="rId10"/>
    <p:sldId id="263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396483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55162" y="4390437"/>
            <a:ext cx="127000" cy="2019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4" y="3984671"/>
            <a:ext cx="13493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/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301012" y="4203504"/>
            <a:ext cx="3444875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718171" y="3882622"/>
            <a:ext cx="467995" cy="3486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526" y="3962576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F2EE246-2522-4EA6-89D6-58D6B76C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232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CBA35FF-418D-452E-B35B-559CCC1B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6900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147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37ABB9-9FFD-489F-A246-B4C446831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7" y="1487856"/>
            <a:ext cx="8538907" cy="52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" y="2678592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0 à 1000W/m²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</a:t>
            </a:r>
            <a:r>
              <a:rPr lang="fr-FR"/>
              <a:t>et digitales </a:t>
            </a:r>
            <a:r>
              <a:rPr lang="fr-FR" dirty="0"/>
              <a:t>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233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60</cp:revision>
  <dcterms:created xsi:type="dcterms:W3CDTF">2018-01-23T14:54:35Z</dcterms:created>
  <dcterms:modified xsi:type="dcterms:W3CDTF">2018-03-12T09:49:10Z</dcterms:modified>
</cp:coreProperties>
</file>