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67570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595618" y="2357306"/>
            <a:ext cx="10774851" cy="3934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</Words>
  <Application>Microsoft Office PowerPoint</Application>
  <PresentationFormat>Grand écran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NGUENE Steven</cp:lastModifiedBy>
  <cp:revision>7</cp:revision>
  <dcterms:created xsi:type="dcterms:W3CDTF">2018-01-23T14:54:35Z</dcterms:created>
  <dcterms:modified xsi:type="dcterms:W3CDTF">2018-01-25T07:27:58Z</dcterms:modified>
</cp:coreProperties>
</file>