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76" r:id="rId5"/>
    <p:sldId id="271" r:id="rId6"/>
    <p:sldId id="272" r:id="rId7"/>
    <p:sldId id="270" r:id="rId8"/>
    <p:sldId id="273" r:id="rId9"/>
    <p:sldId id="274" r:id="rId10"/>
    <p:sldId id="278" r:id="rId11"/>
    <p:sldId id="279" r:id="rId12"/>
    <p:sldId id="260" r:id="rId13"/>
    <p:sldId id="265" r:id="rId14"/>
    <p:sldId id="266" r:id="rId15"/>
    <p:sldId id="264" r:id="rId16"/>
    <p:sldId id="269" r:id="rId17"/>
    <p:sldId id="268" r:id="rId18"/>
    <p:sldId id="26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28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AE81879-9DEF-4900-A1EF-1A3EA3734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12" y="1849714"/>
            <a:ext cx="3252033" cy="3252033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8EAC388A-9B1E-4F2A-A68D-EFB32181F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E398B35-37C7-499E-B27B-3A82B6A07CF6}"/>
              </a:ext>
            </a:extLst>
          </p:cNvPr>
          <p:cNvSpPr txBox="1"/>
          <p:nvPr/>
        </p:nvSpPr>
        <p:spPr>
          <a:xfrm>
            <a:off x="1698499" y="2356849"/>
            <a:ext cx="2860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4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4D5504-6AD4-417C-9D12-40E2CC294565}"/>
              </a:ext>
            </a:extLst>
          </p:cNvPr>
          <p:cNvSpPr txBox="1"/>
          <p:nvPr/>
        </p:nvSpPr>
        <p:spPr>
          <a:xfrm>
            <a:off x="7743777" y="4605556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  <a:p>
            <a:endParaRPr lang="fr-FR" dirty="0">
              <a:latin typeface="Berlin Sans FB" panose="020E0602020502020306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555555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B2BEC07-36E4-44EF-A84B-6AC7DB0B3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8604" r="31913" b="15876"/>
          <a:stretch/>
        </p:blipFill>
        <p:spPr>
          <a:xfrm>
            <a:off x="2238348" y="1660048"/>
            <a:ext cx="6829481" cy="5056850"/>
          </a:xfrm>
          <a:prstGeom prst="rect">
            <a:avLst/>
          </a:prstGeom>
        </p:spPr>
      </p:pic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79701" y="123738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69804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0571" y="4604139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7426A9-7BFE-48C0-9D3A-8DC44C29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94" y="1273084"/>
            <a:ext cx="9192611" cy="5518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Raspberry pour la connexion a l'Arduino puis 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92159" y="3290607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80" y="3039957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92159" y="4953470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58" y="4949960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33695" y="4903318"/>
            <a:ext cx="807616" cy="8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330</Words>
  <Application>Microsoft Office PowerPoint</Application>
  <PresentationFormat>Grand écran</PresentationFormat>
  <Paragraphs>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73</cp:revision>
  <dcterms:created xsi:type="dcterms:W3CDTF">2018-01-23T14:54:35Z</dcterms:created>
  <dcterms:modified xsi:type="dcterms:W3CDTF">2018-03-12T10:58:24Z</dcterms:modified>
</cp:coreProperties>
</file>