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82560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82434" y="3589111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82434" y="4977027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810" y="2349255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05" y="2362447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62" y="3445740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13" y="5040827"/>
            <a:ext cx="862629" cy="862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33" y="5053074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13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141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34</cp:revision>
  <dcterms:created xsi:type="dcterms:W3CDTF">2018-01-23T14:54:35Z</dcterms:created>
  <dcterms:modified xsi:type="dcterms:W3CDTF">2018-01-25T15:27:20Z</dcterms:modified>
</cp:coreProperties>
</file>