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3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60804" y="261192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83208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140567" y="257533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80749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05" y="490978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04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63" y="272254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C7DF2F12-91E1-4BCA-89A8-43D445D0E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36" y="970762"/>
            <a:ext cx="8729853" cy="58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0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1061143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A0B5B-ADD8-40C5-9EED-034666793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57" y="5007271"/>
            <a:ext cx="862629" cy="86262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3689719D-30A8-4A64-BA60-84C605A6A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913" y="1767187"/>
            <a:ext cx="8440091" cy="46799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2B6033-DEE7-42EF-A187-7349D8040779}"/>
              </a:ext>
            </a:extLst>
          </p:cNvPr>
          <p:cNvSpPr txBox="1"/>
          <p:nvPr/>
        </p:nvSpPr>
        <p:spPr>
          <a:xfrm>
            <a:off x="2529946" y="855741"/>
            <a:ext cx="6916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21281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150</Words>
  <Application>Microsoft Office PowerPoint</Application>
  <PresentationFormat>Grand écran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43</cp:revision>
  <dcterms:created xsi:type="dcterms:W3CDTF">2018-01-23T14:54:35Z</dcterms:created>
  <dcterms:modified xsi:type="dcterms:W3CDTF">2018-02-08T10:39:57Z</dcterms:modified>
</cp:coreProperties>
</file>