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F71003-60C3-4D17-AFC7-FAAF38AA3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61" y="2800350"/>
            <a:ext cx="7863677" cy="19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FEEEB1C-7AC1-4ACA-971B-3F849EB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0" y="2028456"/>
            <a:ext cx="3766225" cy="43747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2216372" y="204335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86B05D-D7F7-41FB-9885-3A0E035A0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1" y="3509924"/>
            <a:ext cx="5600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74</cp:revision>
  <dcterms:created xsi:type="dcterms:W3CDTF">2018-01-23T14:54:35Z</dcterms:created>
  <dcterms:modified xsi:type="dcterms:W3CDTF">2018-05-22T14:28:14Z</dcterms:modified>
</cp:coreProperties>
</file>