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  <a:p>
            <a:pPr algn="ctr"/>
            <a:r>
              <a:rPr lang="fr-FR" dirty="0"/>
              <a:t>Etude et configuration réseau des matériels.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47" y="3632461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37098D-F68B-4F6F-99DC-D73D8C3BF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21" y="3679678"/>
            <a:ext cx="675008" cy="6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146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32</cp:revision>
  <dcterms:created xsi:type="dcterms:W3CDTF">2018-01-23T14:54:35Z</dcterms:created>
  <dcterms:modified xsi:type="dcterms:W3CDTF">2018-01-29T10:38:09Z</dcterms:modified>
</cp:coreProperties>
</file>