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09" y="1080274"/>
            <a:ext cx="8191450" cy="5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139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28</cp:revision>
  <dcterms:created xsi:type="dcterms:W3CDTF">2018-01-23T14:54:35Z</dcterms:created>
  <dcterms:modified xsi:type="dcterms:W3CDTF">2018-02-08T10:35:25Z</dcterms:modified>
</cp:coreProperties>
</file>