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425695" y="575643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09987" y="71278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et Saint-Julien-de-Concelles.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38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216457" y="729745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/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/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62957" y="58356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209747D1-F6E3-409A-B896-B03CE9516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22" y="2512865"/>
            <a:ext cx="728101" cy="72810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15FFE8E-06D5-4115-85CF-F8EE5C74D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70" y="3223027"/>
            <a:ext cx="487653" cy="4876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3BBF0E5-204B-42FF-9A5D-235230C6F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9" y="3772894"/>
            <a:ext cx="487653" cy="48765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AA4106B-4FA4-4D66-995F-237DE6EAE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6" y="4929137"/>
            <a:ext cx="527336" cy="5273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25101B9-36CD-4BE6-A596-45C653C1A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8" y="4322761"/>
            <a:ext cx="487653" cy="48765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E036AC-ACE8-48BF-BBAF-B4AEC36D3108}"/>
              </a:ext>
            </a:extLst>
          </p:cNvPr>
          <p:cNvSpPr txBox="1"/>
          <p:nvPr/>
        </p:nvSpPr>
        <p:spPr>
          <a:xfrm>
            <a:off x="3041778" y="2692250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Démarrer l'acquisition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2281A4-00AF-4DEE-83C9-52B2A9F880D0}"/>
              </a:ext>
            </a:extLst>
          </p:cNvPr>
          <p:cNvSpPr txBox="1"/>
          <p:nvPr/>
        </p:nvSpPr>
        <p:spPr>
          <a:xfrm>
            <a:off x="3041778" y="3264661"/>
            <a:ext cx="3250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direction du vent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50E2D6-F8C4-40F5-98CF-62074DCA6F4B}"/>
              </a:ext>
            </a:extLst>
          </p:cNvPr>
          <p:cNvSpPr txBox="1"/>
          <p:nvPr/>
        </p:nvSpPr>
        <p:spPr>
          <a:xfrm>
            <a:off x="3041778" y="3854470"/>
            <a:ext cx="2861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Mesurer la force du vent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ECE744-1AC3-40E4-AAE7-4BE4A8A4A5D5}"/>
              </a:ext>
            </a:extLst>
          </p:cNvPr>
          <p:cNvSpPr txBox="1"/>
          <p:nvPr/>
        </p:nvSpPr>
        <p:spPr>
          <a:xfrm>
            <a:off x="3041778" y="4429503"/>
            <a:ext cx="351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   Définir la période des mesures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07C9646-6910-4ED9-89DA-0D27774FC650}"/>
              </a:ext>
            </a:extLst>
          </p:cNvPr>
          <p:cNvSpPr txBox="1"/>
          <p:nvPr/>
        </p:nvSpPr>
        <p:spPr>
          <a:xfrm>
            <a:off x="3041778" y="4752669"/>
            <a:ext cx="3677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-     Envoyer les mesures dans la BDD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55705F-59A8-43B2-B070-22F171CD9E9B}"/>
              </a:ext>
            </a:extLst>
          </p:cNvPr>
          <p:cNvSpPr txBox="1"/>
          <p:nvPr/>
        </p:nvSpPr>
        <p:spPr>
          <a:xfrm>
            <a:off x="3041778" y="1789374"/>
            <a:ext cx="737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système (</a:t>
            </a:r>
            <a:r>
              <a:rPr lang="fr-FR" dirty="0" err="1"/>
              <a:t>raspberry</a:t>
            </a:r>
            <a:r>
              <a:rPr lang="fr-FR" dirty="0"/>
              <a:t>) récupèrera automatiquement les différentes mesures énoncées ci-dessus.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7A11CD42-93A2-4CE9-8917-661C6FDC8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7" y="2046914"/>
            <a:ext cx="7028292" cy="477761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988527" y="691412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04E31E68-0170-4EA9-8F23-BD47A71E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372" y="1380930"/>
            <a:ext cx="4828358" cy="53038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952925" y="637563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462186" y="623294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155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NGUENE Steven</cp:lastModifiedBy>
  <cp:revision>36</cp:revision>
  <dcterms:created xsi:type="dcterms:W3CDTF">2018-01-23T14:54:35Z</dcterms:created>
  <dcterms:modified xsi:type="dcterms:W3CDTF">2018-02-08T14:02:44Z</dcterms:modified>
</cp:coreProperties>
</file>