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89111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977027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62" y="3445740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13" y="5040827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33" y="5053074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13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147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36</cp:revision>
  <dcterms:created xsi:type="dcterms:W3CDTF">2018-01-23T14:54:35Z</dcterms:created>
  <dcterms:modified xsi:type="dcterms:W3CDTF">2018-01-29T07:55:36Z</dcterms:modified>
</cp:coreProperties>
</file>