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76" r:id="rId13"/>
    <p:sldId id="277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951615" y="1235234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D6BC20-7C31-4D81-98DC-303F80A6A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" t="6029" r="18060" b="17979"/>
          <a:stretch/>
        </p:blipFill>
        <p:spPr>
          <a:xfrm>
            <a:off x="1536486" y="1890976"/>
            <a:ext cx="8902952" cy="46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/>
          <p:nvPr/>
        </p:nvCxnSpPr>
        <p:spPr>
          <a:xfrm>
            <a:off x="9997638" y="3460082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608670CA-90C1-4555-9741-8D7F619CA117}"/>
              </a:ext>
            </a:extLst>
          </p:cNvPr>
          <p:cNvSpPr/>
          <p:nvPr/>
        </p:nvSpPr>
        <p:spPr>
          <a:xfrm>
            <a:off x="9974778" y="3855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AE656000-88C7-4598-9542-FAF1D7CDBE0E}"/>
              </a:ext>
            </a:extLst>
          </p:cNvPr>
          <p:cNvSpPr/>
          <p:nvPr/>
        </p:nvSpPr>
        <p:spPr>
          <a:xfrm>
            <a:off x="9974777" y="41862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/>
          <p:nvPr/>
        </p:nvCxnSpPr>
        <p:spPr>
          <a:xfrm>
            <a:off x="9997636" y="4209140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7636" y="3910535"/>
            <a:ext cx="95687" cy="30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915E6B-B69C-4F8B-91DA-A07DD57B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83" y="4932102"/>
            <a:ext cx="3093703" cy="19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0BF755E-8B03-40E5-BFE4-8D7EA6B854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9"/>
          <a:stretch/>
        </p:blipFill>
        <p:spPr>
          <a:xfrm>
            <a:off x="194637" y="1779388"/>
            <a:ext cx="549629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92" y="2870404"/>
            <a:ext cx="2116602" cy="21166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9359" y="3339181"/>
            <a:ext cx="1179048" cy="11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238</Words>
  <Application>Microsoft Office PowerPoint</Application>
  <PresentationFormat>Grand écran</PresentationFormat>
  <Paragraphs>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 CHESNOUARD</cp:lastModifiedBy>
  <cp:revision>79</cp:revision>
  <dcterms:created xsi:type="dcterms:W3CDTF">2018-01-23T14:54:35Z</dcterms:created>
  <dcterms:modified xsi:type="dcterms:W3CDTF">2018-03-13T12:54:36Z</dcterms:modified>
</cp:coreProperties>
</file>