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5" r:id="rId6"/>
    <p:sldId id="270" r:id="rId7"/>
    <p:sldId id="264" r:id="rId8"/>
    <p:sldId id="266" r:id="rId9"/>
    <p:sldId id="272" r:id="rId10"/>
    <p:sldId id="262" r:id="rId11"/>
    <p:sldId id="263" r:id="rId12"/>
    <p:sldId id="268" r:id="rId13"/>
    <p:sldId id="271" r:id="rId14"/>
    <p:sldId id="269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600" y="388328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475758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30584" y="4399968"/>
            <a:ext cx="127000" cy="201930"/>
          </a:xfrm>
          <a:prstGeom prst="rect">
            <a:avLst/>
          </a:prstGeom>
          <a:solidFill>
            <a:schemeClr val="lt1"/>
          </a:solidFill>
          <a:ln w="28575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2616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5" y="3984671"/>
            <a:ext cx="1269958" cy="2616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>
            <a:cxnSpLocks/>
          </p:cNvCxnSpPr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229442" y="4161013"/>
            <a:ext cx="34448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674317" y="3812398"/>
            <a:ext cx="467995" cy="348615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830" y="3928114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82410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852650"/>
            <a:ext cx="18473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21820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21819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475869" y="523056"/>
            <a:ext cx="517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4F7404-907D-4FE6-89EF-E012ABA7B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604864"/>
            <a:ext cx="5163821" cy="50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24DDFFC-1E96-4311-A76A-F9BE75CD4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5081"/>
              </p:ext>
            </p:extLst>
          </p:nvPr>
        </p:nvGraphicFramePr>
        <p:xfrm>
          <a:off x="3372639" y="4874287"/>
          <a:ext cx="5754370" cy="1826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3587322684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1821820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Direction du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Degré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012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0, 360°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754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Nord-Est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22,5°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130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90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52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Sud-Est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3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2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Sud-Ouest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43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51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Nord-Ouest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315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4828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3E22D7B-CDDA-4766-A8E2-EDF5ED65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0913"/>
              </p:ext>
            </p:extLst>
          </p:nvPr>
        </p:nvGraphicFramePr>
        <p:xfrm>
          <a:off x="3372639" y="1809069"/>
          <a:ext cx="5754370" cy="2805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1256627574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2409532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Force du vent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Km/h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02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Calme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Moins de 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36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Très légère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à 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39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Légère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 à 11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Petite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 à 19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497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Jolie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 à 28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34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Bonne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 à 38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37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Vent frais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39 à 49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016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Grand frais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 à 61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4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Coup de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62 à 74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98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Fort coup de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75 à 88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32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Tempête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89 à 102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64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Violente tempête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 à 117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916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Bombe météorologique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+ de 118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8858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A62F15D-B4AC-4CB4-9C50-EC819CB7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2598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636856-A6BD-4A77-B190-F3C0A5BB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589" y="10188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4EDF9-38C3-4B18-9738-3B3FCF3C4058}"/>
              </a:ext>
            </a:extLst>
          </p:cNvPr>
          <p:cNvSpPr txBox="1"/>
          <p:nvPr/>
        </p:nvSpPr>
        <p:spPr>
          <a:xfrm>
            <a:off x="3033757" y="615297"/>
            <a:ext cx="628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Analyse des informations récupérées</a:t>
            </a:r>
          </a:p>
        </p:txBody>
      </p: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9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Web +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D0D36A-D630-44C5-802A-8C4E537F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45" y="1534740"/>
            <a:ext cx="8823665" cy="52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8" y="2678592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0 à 1000W/m²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: 0 à 100°C et 0 à 40°C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</a:t>
            </a:r>
            <a:r>
              <a:rPr lang="fr-FR"/>
              <a:t>et digitales </a:t>
            </a:r>
            <a:r>
              <a:rPr lang="fr-FR" dirty="0"/>
              <a:t>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B534AD8-D034-4235-A7A8-29760A5AAC15}"/>
              </a:ext>
            </a:extLst>
          </p:cNvPr>
          <p:cNvSpPr txBox="1"/>
          <p:nvPr/>
        </p:nvSpPr>
        <p:spPr>
          <a:xfrm>
            <a:off x="3246498" y="523056"/>
            <a:ext cx="5212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4C3CE7-CCC3-40E1-988F-1C2A087D5740}"/>
              </a:ext>
            </a:extLst>
          </p:cNvPr>
          <p:cNvSpPr txBox="1"/>
          <p:nvPr/>
        </p:nvSpPr>
        <p:spPr>
          <a:xfrm>
            <a:off x="595617" y="2038525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Acquisition de la direction du vent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AEABC3-9880-4D14-B8AC-13A5A0095B87}"/>
              </a:ext>
            </a:extLst>
          </p:cNvPr>
          <p:cNvSpPr txBox="1"/>
          <p:nvPr/>
        </p:nvSpPr>
        <p:spPr>
          <a:xfrm>
            <a:off x="621088" y="2830719"/>
            <a:ext cx="310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Acquisition de la force du vent 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4162A9-B416-4F26-8727-7313474787A2}"/>
              </a:ext>
            </a:extLst>
          </p:cNvPr>
          <p:cNvSpPr txBox="1"/>
          <p:nvPr/>
        </p:nvSpPr>
        <p:spPr>
          <a:xfrm>
            <a:off x="621088" y="3707934"/>
            <a:ext cx="34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Définir la périodicité des mesures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C61D9C-4201-40B2-8AA8-00C66E0E4A4A}"/>
              </a:ext>
            </a:extLst>
          </p:cNvPr>
          <p:cNvSpPr txBox="1"/>
          <p:nvPr/>
        </p:nvSpPr>
        <p:spPr>
          <a:xfrm>
            <a:off x="621088" y="4663876"/>
            <a:ext cx="44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Enregistrer les mesures dans la BDD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21FA46-CFC3-4B0D-B245-5B42884C2809}"/>
              </a:ext>
            </a:extLst>
          </p:cNvPr>
          <p:cNvSpPr txBox="1"/>
          <p:nvPr/>
        </p:nvSpPr>
        <p:spPr>
          <a:xfrm>
            <a:off x="6300132" y="1996015"/>
            <a:ext cx="402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Programme Python sur </a:t>
            </a:r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DCCCAC-4141-4C2F-A476-6F33E0340986}"/>
              </a:ext>
            </a:extLst>
          </p:cNvPr>
          <p:cNvSpPr txBox="1"/>
          <p:nvPr/>
        </p:nvSpPr>
        <p:spPr>
          <a:xfrm>
            <a:off x="6300132" y="3400998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 connecté sur l’Arduino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5AB5B42-5737-46D0-8440-4BC347E6F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36" y="3112263"/>
            <a:ext cx="780337" cy="78033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F2C9A80-F269-4328-894D-9A81B0415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36" y="1807223"/>
            <a:ext cx="746916" cy="74691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874DB267-C4F5-4E9C-8407-82477BBED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4" y="1903843"/>
            <a:ext cx="650296" cy="650296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B49C3A6-8228-4388-9AB2-56DA289F9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33" y="2640839"/>
            <a:ext cx="924460" cy="10038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C5C124C-2E8A-4E56-A532-855B70A713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47" y="3720336"/>
            <a:ext cx="650235" cy="65023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A0073266-6A39-42C3-86C0-3624335CB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47" y="4675385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368</Words>
  <Application>Microsoft Office PowerPoint</Application>
  <PresentationFormat>Grand écran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70</cp:revision>
  <dcterms:created xsi:type="dcterms:W3CDTF">2018-01-23T14:54:35Z</dcterms:created>
  <dcterms:modified xsi:type="dcterms:W3CDTF">2018-03-15T15:42:36Z</dcterms:modified>
</cp:coreProperties>
</file>