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9" r:id="rId4"/>
    <p:sldId id="261" r:id="rId5"/>
    <p:sldId id="258" r:id="rId6"/>
    <p:sldId id="280" r:id="rId7"/>
    <p:sldId id="262" r:id="rId8"/>
    <p:sldId id="266" r:id="rId9"/>
    <p:sldId id="281" r:id="rId10"/>
    <p:sldId id="284" r:id="rId11"/>
    <p:sldId id="285" r:id="rId12"/>
    <p:sldId id="283" r:id="rId13"/>
    <p:sldId id="275" r:id="rId14"/>
    <p:sldId id="268" r:id="rId15"/>
    <p:sldId id="293" r:id="rId16"/>
    <p:sldId id="265" r:id="rId17"/>
    <p:sldId id="286" r:id="rId18"/>
    <p:sldId id="287" r:id="rId19"/>
    <p:sldId id="292" r:id="rId20"/>
    <p:sldId id="288" r:id="rId21"/>
    <p:sldId id="289" r:id="rId22"/>
    <p:sldId id="290" r:id="rId23"/>
    <p:sldId id="291" r:id="rId24"/>
    <p:sldId id="26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2F4E9-417F-42DB-BC72-15621FFE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9982AE-F71A-43E2-8880-BD9FDD047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ED8B1-B2FF-4D7A-B183-6D3C8BC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CF54B-C781-4AC8-8350-F728F1DB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64683-1398-4A83-99B3-DA3AF0B7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B7716-DB2D-43C0-AF81-7C1CAF5F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A07C02-EC19-44A6-A9A5-7D37C40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71043-214E-467D-9082-AC9DF8B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A2BE8-8849-4F72-9D84-C8DA5D4A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C86A38-F727-4677-9B5B-95943D5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7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D94B76-9612-4BC3-9144-99303E4A4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1C0C88-F9F7-43BC-9776-CD47FB80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38F50-065B-48F7-BF5D-AC66C15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BAAFF-1861-4E54-9088-A6E14440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4F05C-5A32-4576-85CF-A28036B4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1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A436F-EEE5-4EA8-B5E7-ADB9C2C0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83062-FD50-4EA3-9801-9467E5A6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25389-56F3-4A49-9A50-AE8E4660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23FEE-A7AF-4503-81D3-BEE0BFDF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D9D100-5DE5-466C-9197-635CC2FE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88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A683D-BABD-42FD-8DFA-8D4C5AD7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BA87A-FC5E-4617-850B-186E82C7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CE7BB-3C7A-41F5-8135-65B8E1F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F4DFA8-C954-4CEB-AC9E-21EE102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29E8A-6063-400E-B071-907E8579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6E8C7-5B82-4199-AA73-504A0370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98113-7ED8-4590-85EF-87128C79C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EEBD10-811E-45CB-9E5F-24E37C1F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39DE59-0B82-4279-AF68-0F1F4657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5C3F1F-37C2-46AF-A525-2B737058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41FF43-72D1-4C22-B581-9A8FFA42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3B72F-CF28-41A1-B6CB-AF0AD938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532EF2-EEC7-4BA9-9127-5A375379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467788-81F0-45E5-86EA-87E49745D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147748-575B-463B-BC9D-2451D9F77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E2426C-3F5B-4078-8946-EEDB6CD6F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A0759A-16EB-4E68-A890-67E3F706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4EDFCB-B51C-4A2D-8E62-0C9B0A92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400061-2FDC-43A6-A158-7017D10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89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FB003-95A3-4772-973D-6C180F7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C6ADE2-03E0-4FEA-98AA-B6C3280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924D86-3D8F-4859-98A3-6CC141E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D3BD68-0911-4664-86AA-589E3C1B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39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2485C2-F917-451B-972E-4E117081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39E55B-0D6D-4F60-9565-7307C5A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0B89D6-7AA4-431C-BCD8-2D265803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A8686-4622-481E-B70C-C4FB1812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84054-3765-4764-BED2-70477E695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AB09E-BB99-4971-A81A-19E13470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C3C98-C8A1-4283-9F5D-016F9623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7D4A01-3345-4D06-AE96-A8ABF458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DC411E-F885-4492-9B42-8540FA89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7D755-6C65-46FE-BF2F-CFBEA6F9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947BD1-0B85-47CA-808A-72DBF71F9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F04D6C-D034-45A4-AACF-7E8073A7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B1F22A-2BAC-4691-8844-A153160A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C75289-939E-4C0F-B103-FEBD9D5C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FDF46-E845-464F-9703-9E40C571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F81605-5D59-4E92-B2C3-1B1D4DC3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00E39E-B982-4B22-8485-676B39C4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00A9D-8E0B-47C4-9AE9-7FE452BAA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99A3E-3DF3-4C65-999F-B6D0CC11F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F5100-9324-4C4B-BE8A-49276F77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5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fif"/><Relationship Id="rId5" Type="http://schemas.openxmlformats.org/officeDocument/2006/relationships/image" Target="../media/image44.gif"/><Relationship Id="rId4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6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31930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F5B5F6B-B01C-4D60-9995-11752C724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7" y="1618345"/>
            <a:ext cx="11014667" cy="42896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Chevron 27">
            <a:extLst>
              <a:ext uri="{FF2B5EF4-FFF2-40B4-BE49-F238E27FC236}">
                <a16:creationId xmlns:a16="http://schemas.microsoft.com/office/drawing/2014/main" id="{8F3F40F9-4AD9-4E55-9989-D3A17FD55A2F}"/>
              </a:ext>
            </a:extLst>
          </p:cNvPr>
          <p:cNvSpPr/>
          <p:nvPr/>
        </p:nvSpPr>
        <p:spPr>
          <a:xfrm>
            <a:off x="4873425" y="6327494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7B906CE9-62E6-47E7-B4DF-D91D192A5E16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18D0B9CB-8253-4F82-BD7E-05C392195F12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D0A4A35E-0EA5-44D2-8BD4-B36B621D2936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BBEB52AC-4881-4DF5-BF52-A0D98B6DA2EB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43F396F6-9A64-4763-9DE6-3DE212FED332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D4A9AA09-B0B8-4A54-B0D3-4EAC24EC3903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3E834438-7B27-4426-A1B5-1FFB5B4020A8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1566AEC5-38F0-41E2-82FB-0F2D035787A6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Chevron 27">
            <a:extLst>
              <a:ext uri="{FF2B5EF4-FFF2-40B4-BE49-F238E27FC236}">
                <a16:creationId xmlns:a16="http://schemas.microsoft.com/office/drawing/2014/main" id="{4C1DDD9B-67F3-400B-951B-F973BD82CC85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0" name="Chevron 27">
            <a:extLst>
              <a:ext uri="{FF2B5EF4-FFF2-40B4-BE49-F238E27FC236}">
                <a16:creationId xmlns:a16="http://schemas.microsoft.com/office/drawing/2014/main" id="{7A8D3AA9-EE4D-4E4E-9352-500A8D07F670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4" name="Chevron 27">
            <a:extLst>
              <a:ext uri="{FF2B5EF4-FFF2-40B4-BE49-F238E27FC236}">
                <a16:creationId xmlns:a16="http://schemas.microsoft.com/office/drawing/2014/main" id="{B547A9CE-F285-47FB-9C51-FC29ABC2421D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344070" y="465670"/>
            <a:ext cx="7379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F96483C-8686-42E2-B4E0-3EF5E9DB8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5" y="1150874"/>
            <a:ext cx="4332616" cy="5125639"/>
          </a:xfrm>
          <a:prstGeom prst="rect">
            <a:avLst/>
          </a:prstGeom>
        </p:spPr>
      </p:pic>
      <p:sp>
        <p:nvSpPr>
          <p:cNvPr id="25" name="Chevron 27">
            <a:extLst>
              <a:ext uri="{FF2B5EF4-FFF2-40B4-BE49-F238E27FC236}">
                <a16:creationId xmlns:a16="http://schemas.microsoft.com/office/drawing/2014/main" id="{76C4948E-FEBF-40B0-B492-D3B01C7D40E4}"/>
              </a:ext>
            </a:extLst>
          </p:cNvPr>
          <p:cNvSpPr/>
          <p:nvPr/>
        </p:nvSpPr>
        <p:spPr>
          <a:xfrm>
            <a:off x="4873425" y="6327494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62660DE2-2AEF-4608-84B7-7165AC9C8697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28196F1-42F3-4243-B8A8-2321C14ACA02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56542C6F-F2B3-4128-ABEF-6494FE32967A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0C6FF2D3-A585-4BA6-94BC-32F303D2507D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9E029841-82A8-4E7C-81B3-2AE333F2C64A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36C80B19-EB11-419F-8466-4AD85E5EDBBE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66996C8D-CF40-4A54-9C10-1EF8361C5280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5B16ABDD-1156-4277-848F-9CFB75AF66F9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C01183B8-183D-4DBA-A122-A7F815EE297A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42DDBB8E-224C-4A7F-B86B-4B5CDDFDA26A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6E0A2138-BC82-404D-9338-98AAE6F27F6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3053277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1730781-FB9B-407A-A473-DA2016E75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262" y="1189064"/>
            <a:ext cx="4138458" cy="5087449"/>
          </a:xfrm>
          <a:prstGeom prst="rect">
            <a:avLst/>
          </a:prstGeom>
        </p:spPr>
      </p:pic>
      <p:sp>
        <p:nvSpPr>
          <p:cNvPr id="25" name="Chevron 27">
            <a:extLst>
              <a:ext uri="{FF2B5EF4-FFF2-40B4-BE49-F238E27FC236}">
                <a16:creationId xmlns:a16="http://schemas.microsoft.com/office/drawing/2014/main" id="{63C85C7D-6B91-4956-A21B-E4F833B52B60}"/>
              </a:ext>
            </a:extLst>
          </p:cNvPr>
          <p:cNvSpPr/>
          <p:nvPr/>
        </p:nvSpPr>
        <p:spPr>
          <a:xfrm>
            <a:off x="4873425" y="6327494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60FB5DDC-B69E-4ABE-93BD-917780D327A9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FA17A4E3-AED9-4913-BBB1-D5D6E80B1F55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44C1516A-4027-436E-B642-E1000752765A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B55EBEA9-C753-4174-A91B-776A30256334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EF98C43E-AA24-4104-880F-C83DEE3090F3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A37BB61C-993A-444D-BFAC-B6B495FC0E8B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DCF64958-C718-49E9-82B2-6C4A32AD19AF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907EE293-48D8-41C7-9EC6-0907F60D48A0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CA96AFFA-1923-44A2-B86D-99D8D061E789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BEF75A92-6A31-405E-BBA6-F597022446B9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4B98AE79-6704-4DBF-B6FE-84D6486FA500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537156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+mj-lt"/>
              </a:rPr>
              <a:t>Nombre de canaux : 1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Livré avec câble de raccordement. 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Température de service : -40°C à +85°C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Dimensions : 46 x 30 x 18 </a:t>
            </a:r>
            <a:r>
              <a:rPr lang="fr-FR" sz="1400" i="1" dirty="0" err="1">
                <a:latin typeface="+mj-lt"/>
              </a:rPr>
              <a:t>mm.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Module prêt à l'emploi.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Prix : 34€50 + 5€90 pour la livraison</a:t>
            </a:r>
            <a:endParaRPr lang="fr-FR" sz="1400" dirty="0">
              <a:latin typeface="+mj-lt"/>
            </a:endParaRP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+mj-lt"/>
              </a:rPr>
              <a:t>Nombre de canaux : 4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Livré avec câbles en paire torsadée. 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Température de service : 0°C à +85°C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Dimensions : 73 ;5 x 51 x 13 </a:t>
            </a:r>
            <a:r>
              <a:rPr lang="fr-FR" sz="1400" i="1" dirty="0" err="1">
                <a:latin typeface="+mj-lt"/>
              </a:rPr>
              <a:t>mm.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Module prêt à l'emploi.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Prix : 78€00</a:t>
            </a:r>
            <a:endParaRPr lang="fr-FR" sz="1400" dirty="0">
              <a:latin typeface="+mj-lt"/>
            </a:endParaRPr>
          </a:p>
          <a:p>
            <a:endParaRPr lang="fr-FR" dirty="0"/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BBE2CCB7-140E-4E17-B8D3-566216A5CA99}"/>
              </a:ext>
            </a:extLst>
          </p:cNvPr>
          <p:cNvSpPr/>
          <p:nvPr/>
        </p:nvSpPr>
        <p:spPr>
          <a:xfrm>
            <a:off x="5749495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C21549B6-DA3A-4FA9-AE68-A5CD02E4FFEC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D41FC679-94DE-4891-8715-EF049C706DA3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AB6CB836-2547-4F7C-A62B-DFE6EA888AD9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68A7C575-3CDA-4362-84B2-009DB66090C5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6F09ABD1-2A6D-4921-87A8-2FEDC1FB89AC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D60BE564-FCD0-4F37-A175-525B7DDD5AEE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27A4B971-84CC-49E8-A864-7484C8B53EC2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18058C96-61B2-4EEE-AE15-97852950F08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4FC16470-9C51-4515-89BA-12C6DB1251F0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5F099764-FECF-43E7-99A0-185608B51ECD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BA637B75-BC1C-4449-82B5-49811B52CBB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38" y="201104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6907" y="948013"/>
            <a:ext cx="1623562" cy="12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AE81879-9DEF-4900-A1EF-1A3EA3734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50" y="1035008"/>
            <a:ext cx="3411082" cy="3411082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8EAC388A-9B1E-4F2A-A68D-EFB32181F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90" y="3882440"/>
            <a:ext cx="8157819" cy="226683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E398B35-37C7-499E-B27B-3A82B6A07CF6}"/>
              </a:ext>
            </a:extLst>
          </p:cNvPr>
          <p:cNvSpPr txBox="1"/>
          <p:nvPr/>
        </p:nvSpPr>
        <p:spPr>
          <a:xfrm>
            <a:off x="2216372" y="2151381"/>
            <a:ext cx="28606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Avantages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Très bonne immunité aux bruits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Peu de conducteurs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Détection de panne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Portée de l’information</a:t>
            </a:r>
          </a:p>
        </p:txBody>
      </p:sp>
      <p:sp>
        <p:nvSpPr>
          <p:cNvPr id="17" name="Chevron 27">
            <a:extLst>
              <a:ext uri="{FF2B5EF4-FFF2-40B4-BE49-F238E27FC236}">
                <a16:creationId xmlns:a16="http://schemas.microsoft.com/office/drawing/2014/main" id="{37D7AFAA-82F8-4F6F-892C-ECF7AA4B6237}"/>
              </a:ext>
            </a:extLst>
          </p:cNvPr>
          <p:cNvSpPr/>
          <p:nvPr/>
        </p:nvSpPr>
        <p:spPr>
          <a:xfrm>
            <a:off x="5749495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7F649882-0546-4C75-88EA-47DE76720EAA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3C3F9867-2B20-4BE2-8234-7E7B90481ADB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F2BE34A5-2077-484A-8B39-03D70BE0336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44394DB1-746D-4975-9F70-C50AC319E531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B8FC1270-119F-4BFD-AD31-9A1A347D931D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D6F22150-7580-41BB-AB7C-BE0CC74110E7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F2BD4038-76CA-4ECA-8D4A-CE85D7902EA0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F29AD692-162C-4666-9901-B33106429A37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BD6D73D5-7CA9-4498-ADB6-79586960A0DE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5900816F-B187-4C9E-A9A3-13B62894ACF8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79F99E18-5ED1-4E04-ADB5-5BE71A2AC0E6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537156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Test du </a:t>
            </a: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solarimètre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BBE2CCB7-140E-4E17-B8D3-566216A5CA99}"/>
              </a:ext>
            </a:extLst>
          </p:cNvPr>
          <p:cNvSpPr/>
          <p:nvPr/>
        </p:nvSpPr>
        <p:spPr>
          <a:xfrm>
            <a:off x="5749495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C21549B6-DA3A-4FA9-AE68-A5CD02E4FFEC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D41FC679-94DE-4891-8715-EF049C706DA3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AB6CB836-2547-4F7C-A62B-DFE6EA888AD9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68A7C575-3CDA-4362-84B2-009DB66090C5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6F09ABD1-2A6D-4921-87A8-2FEDC1FB89AC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D60BE564-FCD0-4F37-A175-525B7DDD5AEE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27A4B971-84CC-49E8-A864-7484C8B53EC2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18058C96-61B2-4EEE-AE15-97852950F08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4FC16470-9C51-4515-89BA-12C6DB1251F0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5F099764-FECF-43E7-99A0-185608B51ECD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BA637B75-BC1C-4449-82B5-49811B52CBB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" name="Image 2" descr="Une image contenant intérieur, table&#10;&#10;Description générée avec un niveau de confiance élevé">
            <a:extLst>
              <a:ext uri="{FF2B5EF4-FFF2-40B4-BE49-F238E27FC236}">
                <a16:creationId xmlns:a16="http://schemas.microsoft.com/office/drawing/2014/main" id="{EEE10667-1DA1-4EE0-BD61-8F0169DAF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3" y="1662418"/>
            <a:ext cx="2859703" cy="3805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périphérique&#10;&#10;Description générée avec un niveau de confiance élevé">
            <a:extLst>
              <a:ext uri="{FF2B5EF4-FFF2-40B4-BE49-F238E27FC236}">
                <a16:creationId xmlns:a16="http://schemas.microsoft.com/office/drawing/2014/main" id="{13BE6C23-F343-429C-BBEE-551E924F8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57" y="2229799"/>
            <a:ext cx="1924612" cy="2670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F92E3E-DF11-4DB6-9C78-F4C461062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46" y="2076969"/>
            <a:ext cx="2240865" cy="297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53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724451" y="479953"/>
            <a:ext cx="4743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 de câblage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6F8507-5DF6-48C0-B58E-23A9FA051E5F}"/>
              </a:ext>
            </a:extLst>
          </p:cNvPr>
          <p:cNvSpPr txBox="1"/>
          <p:nvPr/>
        </p:nvSpPr>
        <p:spPr>
          <a:xfrm>
            <a:off x="2786946" y="5639919"/>
            <a:ext cx="231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Arduino à la Raspberry</a:t>
            </a: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1</a:t>
            </a:r>
          </a:p>
        </p:txBody>
      </p:sp>
      <p:pic>
        <p:nvPicPr>
          <p:cNvPr id="27" name="Image 26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BA050FF-C656-405F-BA86-E3D4A972E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44" y="1733093"/>
            <a:ext cx="5056613" cy="3792460"/>
          </a:xfrm>
          <a:prstGeom prst="rect">
            <a:avLst/>
          </a:prstGeom>
        </p:spPr>
      </p:pic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69E8B7E-1F55-452F-BC96-F1749FD9B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19" y="1733095"/>
            <a:ext cx="5056612" cy="379245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3E32818-57C2-4E5D-BF6A-C7EF59B7224D}"/>
              </a:ext>
            </a:extLst>
          </p:cNvPr>
          <p:cNvSpPr txBox="1"/>
          <p:nvPr/>
        </p:nvSpPr>
        <p:spPr>
          <a:xfrm>
            <a:off x="7428530" y="5639920"/>
            <a:ext cx="231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Arduino à la Raspberry</a:t>
            </a: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B83829-ABAD-4494-8E6B-8FE7993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32" y="4626747"/>
            <a:ext cx="543101" cy="50165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5A32223-6EF1-4E00-A2AD-78866120EFF2}"/>
              </a:ext>
            </a:extLst>
          </p:cNvPr>
          <p:cNvSpPr txBox="1"/>
          <p:nvPr/>
        </p:nvSpPr>
        <p:spPr>
          <a:xfrm>
            <a:off x="4639809" y="5156221"/>
            <a:ext cx="16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Encapsulation</a:t>
            </a: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7C7D6AB1-CCBE-4344-964F-FAC13C429260}"/>
              </a:ext>
            </a:extLst>
          </p:cNvPr>
          <p:cNvSpPr/>
          <p:nvPr/>
        </p:nvSpPr>
        <p:spPr>
          <a:xfrm>
            <a:off x="6644164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6C7023E4-8F49-46C0-A3EC-50B30E8BAD1A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4B3DF106-4962-4B0E-BC5F-A6BFD1F27198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C75AD9A8-9F67-4506-B055-9EF8F467E9FF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8B322EE0-391B-423B-8B31-9F05B302E438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02FB0F8F-0E8B-4A13-8AF6-ED0A3478B504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65EAC1D6-D21C-44BB-B6EC-C3729EC3C3D0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C76F8248-02D1-4257-8401-9583C53FEA0A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27945FAB-33C2-4720-8F79-6CFA16DD6AA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E461D0E2-F6C0-4ED4-91FC-B59583319BD2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4373AC13-A437-4C90-970B-F02B19FC5E0A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4E4E8B53-0ED4-45D5-9AD7-3B50EFB0271A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403CB0DA-52DA-40AC-9C3C-DEF6A3723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1936" r="7840" b="12527"/>
          <a:stretch/>
        </p:blipFill>
        <p:spPr>
          <a:xfrm>
            <a:off x="5744767" y="1314426"/>
            <a:ext cx="5040541" cy="3979375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34BE5FA5-D0FF-4142-BC97-AA7ABE10F555}"/>
              </a:ext>
            </a:extLst>
          </p:cNvPr>
          <p:cNvSpPr txBox="1"/>
          <p:nvPr/>
        </p:nvSpPr>
        <p:spPr>
          <a:xfrm>
            <a:off x="7107700" y="5289689"/>
            <a:ext cx="231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Boucle 4-20 mA</a:t>
            </a: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4238EA87-79D5-486B-BCAA-84EAC37908A1}"/>
              </a:ext>
            </a:extLst>
          </p:cNvPr>
          <p:cNvSpPr/>
          <p:nvPr/>
        </p:nvSpPr>
        <p:spPr>
          <a:xfrm>
            <a:off x="6644164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44096FD9-35F3-437D-9170-AB67EB45DD07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F8CAA98B-3DDF-46DE-B152-7CDA6FDB99E1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572FF2CA-5866-466F-B31D-7F8BD5FF02DD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4B13C497-BEF4-4AC5-A420-44A5B9C3C3F0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FA27B3FE-B2F6-444B-8D15-57778B9FF2B8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5A433D94-067A-4C62-81BE-FE9D3ECBAB2C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4A02F1C4-1022-41A5-AF61-357AF4C38AC2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B0A050AF-27CB-47DC-AFDC-0FBAF0635CE3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BEE9B928-402C-4D5A-A871-F73D9E4C22A1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347969AC-8619-40E0-AB51-98B17EC61F7D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49651F3A-E85D-4B84-B76D-7A5443C1BFFC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" name="Image 2" descr="Une image contenant équipement électronique, circuit&#10;&#10;Description générée avec un niveau de confiance élevé">
            <a:extLst>
              <a:ext uri="{FF2B5EF4-FFF2-40B4-BE49-F238E27FC236}">
                <a16:creationId xmlns:a16="http://schemas.microsoft.com/office/drawing/2014/main" id="{D46783FE-9067-44E2-A401-97FC9F396C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4"/>
          <a:stretch/>
        </p:blipFill>
        <p:spPr>
          <a:xfrm>
            <a:off x="910332" y="1927886"/>
            <a:ext cx="3958419" cy="320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216651-C296-4C47-B8EF-93800D3788E0}"/>
              </a:ext>
            </a:extLst>
          </p:cNvPr>
          <p:cNvSpPr/>
          <p:nvPr/>
        </p:nvSpPr>
        <p:spPr>
          <a:xfrm>
            <a:off x="1410511" y="1927886"/>
            <a:ext cx="1021404" cy="708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9EB082E-54A5-449A-8E40-DA678FBA99DD}"/>
              </a:ext>
            </a:extLst>
          </p:cNvPr>
          <p:cNvSpPr txBox="1"/>
          <p:nvPr/>
        </p:nvSpPr>
        <p:spPr>
          <a:xfrm>
            <a:off x="2063114" y="5257423"/>
            <a:ext cx="231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Shield + Arduino</a:t>
            </a:r>
          </a:p>
        </p:txBody>
      </p:sp>
    </p:spTree>
    <p:extLst>
      <p:ext uri="{BB962C8B-B14F-4D97-AF65-F5344CB8AC3E}">
        <p14:creationId xmlns:p14="http://schemas.microsoft.com/office/powerpoint/2010/main" val="13803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537156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EA42D52-CF19-486F-9B97-2DFA691BBD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5348" r="6847" b="5239"/>
          <a:stretch/>
        </p:blipFill>
        <p:spPr>
          <a:xfrm>
            <a:off x="1653628" y="1401718"/>
            <a:ext cx="8884744" cy="4782963"/>
          </a:xfrm>
          <a:prstGeom prst="rect">
            <a:avLst/>
          </a:prstGeom>
        </p:spPr>
      </p:pic>
      <p:sp>
        <p:nvSpPr>
          <p:cNvPr id="15" name="Chevron 27">
            <a:extLst>
              <a:ext uri="{FF2B5EF4-FFF2-40B4-BE49-F238E27FC236}">
                <a16:creationId xmlns:a16="http://schemas.microsoft.com/office/drawing/2014/main" id="{CBE81A27-AFE2-4B7C-8F89-8E2783264290}"/>
              </a:ext>
            </a:extLst>
          </p:cNvPr>
          <p:cNvSpPr/>
          <p:nvPr/>
        </p:nvSpPr>
        <p:spPr>
          <a:xfrm>
            <a:off x="7566190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" name="Chevron 27">
            <a:extLst>
              <a:ext uri="{FF2B5EF4-FFF2-40B4-BE49-F238E27FC236}">
                <a16:creationId xmlns:a16="http://schemas.microsoft.com/office/drawing/2014/main" id="{63C86950-CF9C-4EE6-8A31-B76BDB2C082A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E42A5D13-D301-4D6E-B886-D2EDDA651598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4477BF0A-78EC-4400-BCA6-57AFCDCF96B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3890119A-37AE-43C3-AA6A-82D5A0AD80C2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161D449B-8836-4ED8-BEE9-8BE8E5E1584A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206D55AF-9574-4180-9DAD-D2AEEE5A2C40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5015D93B-0501-4704-8B9D-29CCA8E494A3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9C49CFF-18B0-4AEC-BADB-2717B4CA8BBD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AF5BBCC6-C182-42F5-B7B3-B314D4BCD478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CD9FD450-D236-4C07-8A3D-4AA0A87C4F8B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42D84A2B-F412-4AAF-85D6-8D86D3BC8F1E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424147" y="523056"/>
            <a:ext cx="5334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Comment y accéder ?</a:t>
            </a:r>
          </a:p>
        </p:txBody>
      </p:sp>
      <p:sp>
        <p:nvSpPr>
          <p:cNvPr id="15" name="Chevron 27">
            <a:extLst>
              <a:ext uri="{FF2B5EF4-FFF2-40B4-BE49-F238E27FC236}">
                <a16:creationId xmlns:a16="http://schemas.microsoft.com/office/drawing/2014/main" id="{CBE81A27-AFE2-4B7C-8F89-8E2783264290}"/>
              </a:ext>
            </a:extLst>
          </p:cNvPr>
          <p:cNvSpPr/>
          <p:nvPr/>
        </p:nvSpPr>
        <p:spPr>
          <a:xfrm>
            <a:off x="7566190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" name="Chevron 27">
            <a:extLst>
              <a:ext uri="{FF2B5EF4-FFF2-40B4-BE49-F238E27FC236}">
                <a16:creationId xmlns:a16="http://schemas.microsoft.com/office/drawing/2014/main" id="{63C86950-CF9C-4EE6-8A31-B76BDB2C082A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E42A5D13-D301-4D6E-B886-D2EDDA651598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4477BF0A-78EC-4400-BCA6-57AFCDCF96B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3890119A-37AE-43C3-AA6A-82D5A0AD80C2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161D449B-8836-4ED8-BEE9-8BE8E5E1584A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206D55AF-9574-4180-9DAD-D2AEEE5A2C40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5015D93B-0501-4704-8B9D-29CCA8E494A3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9C49CFF-18B0-4AEC-BADB-2717B4CA8BBD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AF5BBCC6-C182-42F5-B7B3-B314D4BCD478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CD9FD450-D236-4C07-8A3D-4AA0A87C4F8B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42D84A2B-F412-4AAF-85D6-8D86D3BC8F1E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3" name="Image 3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23E65D42-5AE9-4C26-8755-8547169E5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07" y="2245285"/>
            <a:ext cx="2397311" cy="160179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F14F848-51BC-45E3-BC90-BC9B0A0A5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37" y="1987879"/>
            <a:ext cx="2116602" cy="211660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288872C-B711-4AC9-B347-DA7C9A7AA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18" y="4785764"/>
            <a:ext cx="916340" cy="916340"/>
          </a:xfrm>
          <a:prstGeom prst="rect">
            <a:avLst/>
          </a:prstGeom>
        </p:spPr>
      </p:pic>
      <p:pic>
        <p:nvPicPr>
          <p:cNvPr id="3" name="Imag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632000CF-6636-4AAC-8FDA-25A98A4F2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64" y="1420559"/>
            <a:ext cx="3251242" cy="3251242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8CC9B3A-C813-4E70-801F-A87E5A482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63417" flipV="1">
            <a:off x="6935474" y="3986233"/>
            <a:ext cx="1371134" cy="137113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CE07C82-D67E-434D-A111-5658BADA2F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6170" flipH="1">
            <a:off x="3579848" y="3641831"/>
            <a:ext cx="1438430" cy="14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910332" y="1716451"/>
            <a:ext cx="4796264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Contraintes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Analyse du matériel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Diagrammes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Boucle 4/20mA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Schéma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Base de données</a:t>
            </a:r>
          </a:p>
          <a:p>
            <a:r>
              <a:rPr lang="fr-FR" sz="2400" dirty="0"/>
              <a:t>	- Comment y accéder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unitaire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62" y="2035758"/>
            <a:ext cx="4832960" cy="38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537156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Application Web</a:t>
            </a:r>
          </a:p>
        </p:txBody>
      </p:sp>
      <p:pic>
        <p:nvPicPr>
          <p:cNvPr id="5" name="Image 4" descr="Une image contenant intérieur, capture d’écran, équipement électronique, ordinateur&#10;&#10;Description générée avec un niveau de confiance élevé">
            <a:extLst>
              <a:ext uri="{FF2B5EF4-FFF2-40B4-BE49-F238E27FC236}">
                <a16:creationId xmlns:a16="http://schemas.microsoft.com/office/drawing/2014/main" id="{2474D461-2AE1-4182-A7AB-6504694F5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670" y="2121300"/>
            <a:ext cx="10151230" cy="3178668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C8FFEF68-07B6-44BE-942E-F17DA617F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69" y="2108843"/>
            <a:ext cx="2397311" cy="1601791"/>
          </a:xfrm>
          <a:prstGeom prst="rect">
            <a:avLst/>
          </a:prstGeom>
        </p:spPr>
      </p:pic>
      <p:sp>
        <p:nvSpPr>
          <p:cNvPr id="17" name="Chevron 27">
            <a:extLst>
              <a:ext uri="{FF2B5EF4-FFF2-40B4-BE49-F238E27FC236}">
                <a16:creationId xmlns:a16="http://schemas.microsoft.com/office/drawing/2014/main" id="{04816164-3C34-4BBA-BB35-2461A0F1F61E}"/>
              </a:ext>
            </a:extLst>
          </p:cNvPr>
          <p:cNvSpPr/>
          <p:nvPr/>
        </p:nvSpPr>
        <p:spPr>
          <a:xfrm>
            <a:off x="8451111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4CBFBE11-335A-46E9-B1ED-B8C7675DA68E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B6186EBA-FA72-4588-A4AC-424B432E1804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4E7A86EC-9E17-43CC-93B6-BA275B5B37AA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B00BF254-8AFC-418C-8526-7BF890303C6C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870C7D09-205A-4787-B1F4-0C7D2364CF48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E58BB1F0-3F30-403A-8F7E-B22B304BDC13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4A559009-86CC-4B81-98C5-E23983698746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82C0A29D-1293-4D63-A3C7-FE0ABB10A277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72C693BC-11ED-415B-85C8-8E41D0EAC336}"/>
              </a:ext>
            </a:extLst>
          </p:cNvPr>
          <p:cNvSpPr/>
          <p:nvPr/>
        </p:nvSpPr>
        <p:spPr>
          <a:xfrm>
            <a:off x="7566190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7E84DB4E-36BE-46B1-AF8F-CCA5C1E8ECBC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D46BC951-6C02-4B1A-BD76-3D50FB68536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2422B00-F565-495F-A598-8EA6E0CA6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24" y="4255130"/>
            <a:ext cx="1437921" cy="14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 flipV="1">
            <a:off x="1082434" y="956588"/>
            <a:ext cx="1145681" cy="37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E51CA30-423A-4041-A289-8B7ACE40A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" y="1159275"/>
            <a:ext cx="5630327" cy="43417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2381C27-7C19-4630-A36E-43F5624E5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" y="5501070"/>
            <a:ext cx="5630327" cy="72772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DAC49D4-EC74-4389-9FC7-A85C374B282F}"/>
              </a:ext>
            </a:extLst>
          </p:cNvPr>
          <p:cNvSpPr txBox="1"/>
          <p:nvPr/>
        </p:nvSpPr>
        <p:spPr>
          <a:xfrm>
            <a:off x="7744979" y="2393462"/>
            <a:ext cx="231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Choix du capteur</a:t>
            </a:r>
          </a:p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Choix de la période</a:t>
            </a:r>
          </a:p>
          <a:p>
            <a:pPr marL="285750" indent="-285750" algn="ctr">
              <a:buFontTx/>
              <a:buChar char="-"/>
            </a:pP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A4EF1AD-65E8-4D30-9779-DC18D2AC7B2C}"/>
              </a:ext>
            </a:extLst>
          </p:cNvPr>
          <p:cNvSpPr txBox="1"/>
          <p:nvPr/>
        </p:nvSpPr>
        <p:spPr>
          <a:xfrm>
            <a:off x="7744979" y="4321723"/>
            <a:ext cx="266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Affichage de la courbe en fonction des valeurs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A909C3E-9FB8-43B5-9524-0388CC422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2948">
            <a:off x="5287608" y="332331"/>
            <a:ext cx="2310538" cy="2310538"/>
          </a:xfrm>
          <a:prstGeom prst="rect">
            <a:avLst/>
          </a:prstGeom>
        </p:spPr>
      </p:pic>
      <p:sp>
        <p:nvSpPr>
          <p:cNvPr id="24" name="Chevron 27">
            <a:extLst>
              <a:ext uri="{FF2B5EF4-FFF2-40B4-BE49-F238E27FC236}">
                <a16:creationId xmlns:a16="http://schemas.microsoft.com/office/drawing/2014/main" id="{0648CBCF-96CA-42B9-BC67-2F44367768FD}"/>
              </a:ext>
            </a:extLst>
          </p:cNvPr>
          <p:cNvSpPr/>
          <p:nvPr/>
        </p:nvSpPr>
        <p:spPr>
          <a:xfrm>
            <a:off x="8426667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DC00DFC5-AF5E-4B87-853A-C5F32C23D1E7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F373AAF7-5D03-49BD-B401-267A7E974241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5A5E2809-B4D2-41F8-BF66-62F90D23FF5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54DE0835-3F13-4DE8-85AA-E5D6F1CEFDB8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823AD879-BA9E-4C29-AD42-7DA35CF9E06E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1C2222B0-F964-4C5E-B079-2BCD0E288239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355B9B19-7897-485B-B120-2E5AEA4EC13B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3BFDC3B5-A455-4E8C-909D-F3C30204F46C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A67F23A2-F68D-40D4-994A-94EBEC22ECFF}"/>
              </a:ext>
            </a:extLst>
          </p:cNvPr>
          <p:cNvSpPr/>
          <p:nvPr/>
        </p:nvSpPr>
        <p:spPr>
          <a:xfrm>
            <a:off x="756619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49199E45-B01D-48EF-BA69-011E727D594B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657ADDF5-449B-4033-B1EE-4C415C6ED4FD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833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DAC49D4-EC74-4389-9FC7-A85C374B282F}"/>
              </a:ext>
            </a:extLst>
          </p:cNvPr>
          <p:cNvSpPr txBox="1"/>
          <p:nvPr/>
        </p:nvSpPr>
        <p:spPr>
          <a:xfrm>
            <a:off x="7744979" y="2551555"/>
            <a:ext cx="231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Ajout de plusieurs champs dans la base de données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755E9D1-EF77-41D8-997C-1CD73B3BF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08" y="1143146"/>
            <a:ext cx="5644909" cy="508010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C21AF8E-5518-452F-A502-74F9A3D9BFF3}"/>
              </a:ext>
            </a:extLst>
          </p:cNvPr>
          <p:cNvSpPr txBox="1"/>
          <p:nvPr/>
        </p:nvSpPr>
        <p:spPr>
          <a:xfrm>
            <a:off x="7744979" y="4293058"/>
            <a:ext cx="231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Réponse à la contrainte d’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évolutibilité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61ED4C0-010C-4DAB-BCC6-CB8A04512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2948">
            <a:off x="6269638" y="353109"/>
            <a:ext cx="2310538" cy="2310538"/>
          </a:xfrm>
          <a:prstGeom prst="rect">
            <a:avLst/>
          </a:prstGeom>
        </p:spPr>
      </p:pic>
      <p:sp>
        <p:nvSpPr>
          <p:cNvPr id="17" name="Chevron 27">
            <a:extLst>
              <a:ext uri="{FF2B5EF4-FFF2-40B4-BE49-F238E27FC236}">
                <a16:creationId xmlns:a16="http://schemas.microsoft.com/office/drawing/2014/main" id="{D1460D44-A919-46D4-9E72-40C21F57CF3D}"/>
              </a:ext>
            </a:extLst>
          </p:cNvPr>
          <p:cNvSpPr/>
          <p:nvPr/>
        </p:nvSpPr>
        <p:spPr>
          <a:xfrm>
            <a:off x="8436576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67B21090-C22E-4131-B81B-78359A74F0AC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4CB5B7FB-9697-4034-B291-D4A3ACC5AA74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D726A91D-99B1-4B25-A4FE-C54D59BF2B4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9E2FDA08-4CBA-4F07-9B0A-59ED4C912961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FCEBA19F-367D-43DD-9327-5D12DACCEDA4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E06D966A-3C71-4B1C-B805-24534D95D0E0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678150B5-6718-4271-AB1B-8A460DB9D8B1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BE0F5EBC-FF04-45F9-A0BB-D4515A3698DC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75681260-DE6A-4D30-B0E2-FE0035596784}"/>
              </a:ext>
            </a:extLst>
          </p:cNvPr>
          <p:cNvSpPr/>
          <p:nvPr/>
        </p:nvSpPr>
        <p:spPr>
          <a:xfrm>
            <a:off x="7566190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6A2B72EB-B64C-47C3-AFFE-87E4984F2E01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AE47403B-2668-4CB7-B327-EFCD63016F2C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1664" y="423239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sp>
        <p:nvSpPr>
          <p:cNvPr id="15" name="Chevron 27">
            <a:extLst>
              <a:ext uri="{FF2B5EF4-FFF2-40B4-BE49-F238E27FC236}">
                <a16:creationId xmlns:a16="http://schemas.microsoft.com/office/drawing/2014/main" id="{C505E665-54EF-4552-9FC9-0F75A13BCF66}"/>
              </a:ext>
            </a:extLst>
          </p:cNvPr>
          <p:cNvSpPr/>
          <p:nvPr/>
        </p:nvSpPr>
        <p:spPr>
          <a:xfrm>
            <a:off x="9342420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" name="Chevron 27">
            <a:extLst>
              <a:ext uri="{FF2B5EF4-FFF2-40B4-BE49-F238E27FC236}">
                <a16:creationId xmlns:a16="http://schemas.microsoft.com/office/drawing/2014/main" id="{67B8374E-1DED-4D7E-A8AE-255A42972DD4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DC4B67D2-6CB2-4B53-845F-F77A12A4E53D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80375D31-C302-470C-B76B-91CFD305659A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E79F38B9-A89E-4D5C-AE01-4699B2C77C5F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1A225D1A-6DA7-4981-B7FB-A8A1277AD3B0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0C2BE02C-504C-4325-A1E8-F960C253AB8A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EA7814A2-2390-4AC6-81C7-BA1E132B92FB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88AEC0F2-11F8-4993-AC7B-2A82E1764717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924FF1E9-8968-4F40-92CD-FB1B9FF6101D}"/>
              </a:ext>
            </a:extLst>
          </p:cNvPr>
          <p:cNvSpPr/>
          <p:nvPr/>
        </p:nvSpPr>
        <p:spPr>
          <a:xfrm>
            <a:off x="755482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1C1010C1-24BC-4310-90AE-88546491B327}"/>
              </a:ext>
            </a:extLst>
          </p:cNvPr>
          <p:cNvSpPr/>
          <p:nvPr/>
        </p:nvSpPr>
        <p:spPr>
          <a:xfrm>
            <a:off x="8442937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A7271A80-34FD-49BB-9048-94FD0923BC7A}"/>
              </a:ext>
            </a:extLst>
          </p:cNvPr>
          <p:cNvSpPr/>
          <p:nvPr/>
        </p:nvSpPr>
        <p:spPr>
          <a:xfrm>
            <a:off x="10972307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1D5FDCD8-720B-4DC7-871C-407035F476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1"/>
          <a:stretch/>
        </p:blipFill>
        <p:spPr>
          <a:xfrm>
            <a:off x="2328248" y="4940721"/>
            <a:ext cx="7690422" cy="35998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41E1660-C7A8-466C-AB4D-F46D7A7721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" b="71395"/>
          <a:stretch/>
        </p:blipFill>
        <p:spPr>
          <a:xfrm>
            <a:off x="2328248" y="4371698"/>
            <a:ext cx="7839278" cy="567725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513C55F5-2672-42E5-B889-D4A0A089435D}"/>
              </a:ext>
            </a:extLst>
          </p:cNvPr>
          <p:cNvSpPr txBox="1"/>
          <p:nvPr/>
        </p:nvSpPr>
        <p:spPr>
          <a:xfrm>
            <a:off x="993610" y="1985130"/>
            <a:ext cx="10289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des fonctions « 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current_eau_max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» et « 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current_eau_min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» qui nous permettent de récupérer les bornes du courant délivré par le capteur :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Ouvrir le programme Arduino correspondant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Le téléverser sur la Arduino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Exécuter le programme</a:t>
            </a:r>
          </a:p>
        </p:txBody>
      </p:sp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989841" y="473573"/>
            <a:ext cx="421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253BB2-77E2-43A5-9B69-EF802C2CE305}"/>
              </a:ext>
            </a:extLst>
          </p:cNvPr>
          <p:cNvSpPr txBox="1"/>
          <p:nvPr/>
        </p:nvSpPr>
        <p:spPr>
          <a:xfrm>
            <a:off x="452674" y="4698749"/>
            <a:ext cx="55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Extrait du cahier de recette « Envoyer les données correspondantes aux températures extérieures</a:t>
            </a: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4869CBCE-88D4-4A61-A0A5-C86FFF847EC3}"/>
              </a:ext>
            </a:extLst>
          </p:cNvPr>
          <p:cNvSpPr/>
          <p:nvPr/>
        </p:nvSpPr>
        <p:spPr>
          <a:xfrm>
            <a:off x="10219167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3443DE92-6F63-4952-AF9D-C98A8EDBED24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9D5E112A-5EE7-43EC-A8F7-98596C72528D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3D354BB1-AEFE-46E0-8505-172BEB508770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4AC44A0C-B8BF-425E-9CC0-5751CBF16E82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7BFAF4EC-948C-410A-A994-2CBDA0D1F2C6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01E00288-964B-491A-969E-06F8C559784E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4B5E8A27-9C35-44EF-86FC-7E3017E50A8B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5BF20FC7-4AC6-4394-B28B-7B9BD15ABF2A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F41F1BB9-323F-421F-B024-B23BD11E3B00}"/>
              </a:ext>
            </a:extLst>
          </p:cNvPr>
          <p:cNvSpPr/>
          <p:nvPr/>
        </p:nvSpPr>
        <p:spPr>
          <a:xfrm>
            <a:off x="755482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788521C6-7E17-47B3-A53D-2B12529E232E}"/>
              </a:ext>
            </a:extLst>
          </p:cNvPr>
          <p:cNvSpPr/>
          <p:nvPr/>
        </p:nvSpPr>
        <p:spPr>
          <a:xfrm>
            <a:off x="8442937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482B1836-89FF-4F13-AF45-C234BA9458F0}"/>
              </a:ext>
            </a:extLst>
          </p:cNvPr>
          <p:cNvSpPr/>
          <p:nvPr/>
        </p:nvSpPr>
        <p:spPr>
          <a:xfrm>
            <a:off x="9331052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17A8318-DF50-417B-A29E-B8A43D940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" y="2159251"/>
            <a:ext cx="5857921" cy="2210088"/>
          </a:xfrm>
          <a:prstGeom prst="rect">
            <a:avLst/>
          </a:prstGeom>
        </p:spPr>
      </p:pic>
      <p:pic>
        <p:nvPicPr>
          <p:cNvPr id="9" name="Image 8" descr="Une image contenant texte,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B18FCF68-35B4-4BA9-80D8-C5D2CF7FB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79" y="1509965"/>
            <a:ext cx="6174331" cy="44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642364" y="1978306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7DDED74-E900-48F5-9239-1904D87E103A}"/>
              </a:ext>
            </a:extLst>
          </p:cNvPr>
          <p:cNvSpPr txBox="1"/>
          <p:nvPr/>
        </p:nvSpPr>
        <p:spPr>
          <a:xfrm>
            <a:off x="3545748" y="47996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DBA681B0-5ECF-4B3C-9411-E454989B1DEA}"/>
              </a:ext>
            </a:extLst>
          </p:cNvPr>
          <p:cNvSpPr/>
          <p:nvPr/>
        </p:nvSpPr>
        <p:spPr>
          <a:xfrm>
            <a:off x="425004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E8BD2A17-D08D-497C-BE7E-6E7ABD0B3E25}"/>
              </a:ext>
            </a:extLst>
          </p:cNvPr>
          <p:cNvSpPr/>
          <p:nvPr/>
        </p:nvSpPr>
        <p:spPr>
          <a:xfrm>
            <a:off x="20462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C01FC29F-781E-464D-94BC-6F4890F92B6B}"/>
              </a:ext>
            </a:extLst>
          </p:cNvPr>
          <p:cNvSpPr/>
          <p:nvPr/>
        </p:nvSpPr>
        <p:spPr>
          <a:xfrm>
            <a:off x="293531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6387069B-E3D1-4154-878B-BEF534F41C43}"/>
              </a:ext>
            </a:extLst>
          </p:cNvPr>
          <p:cNvSpPr/>
          <p:nvPr/>
        </p:nvSpPr>
        <p:spPr>
          <a:xfrm>
            <a:off x="382438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4DC792C1-1772-487C-A1FA-A3B43F90DF02}"/>
              </a:ext>
            </a:extLst>
          </p:cNvPr>
          <p:cNvSpPr/>
          <p:nvPr/>
        </p:nvSpPr>
        <p:spPr>
          <a:xfrm>
            <a:off x="4713454" y="632028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C96B4620-2EBF-4C66-96E0-E4AEF3FF7367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CA98D23E-6D24-43B1-A3FA-5A87E7A40D08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110792A6-88A3-4C99-97B8-EB2C994C03D8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2C04DA0D-3523-4EE8-A8AB-8B177919DCD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00ACE0EA-2A09-4CFB-AFE9-1A2027A3257A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Chevron 27">
            <a:extLst>
              <a:ext uri="{FF2B5EF4-FFF2-40B4-BE49-F238E27FC236}">
                <a16:creationId xmlns:a16="http://schemas.microsoft.com/office/drawing/2014/main" id="{F669031A-CDE8-40A5-9004-E98032660A2A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0" name="Chevron 27">
            <a:extLst>
              <a:ext uri="{FF2B5EF4-FFF2-40B4-BE49-F238E27FC236}">
                <a16:creationId xmlns:a16="http://schemas.microsoft.com/office/drawing/2014/main" id="{E373927C-EEC5-4EBA-828D-722435230CEB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Image 27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3C5BF918-1626-46D7-967C-5DA9FCE93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7" y="985152"/>
            <a:ext cx="8988345" cy="5835083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8EB63BC-E7E9-43F5-A249-1701CFF86504}"/>
              </a:ext>
            </a:extLst>
          </p:cNvPr>
          <p:cNvSpPr/>
          <p:nvPr/>
        </p:nvSpPr>
        <p:spPr>
          <a:xfrm>
            <a:off x="2100962" y="1959470"/>
            <a:ext cx="1574393" cy="15092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C9645E9-8145-4EF3-80AD-5A437067FEB1}"/>
              </a:ext>
            </a:extLst>
          </p:cNvPr>
          <p:cNvSpPr/>
          <p:nvPr/>
        </p:nvSpPr>
        <p:spPr>
          <a:xfrm>
            <a:off x="5875451" y="4970479"/>
            <a:ext cx="4271726" cy="16493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  <p:sp>
        <p:nvSpPr>
          <p:cNvPr id="38" name="Chevron 27">
            <a:extLst>
              <a:ext uri="{FF2B5EF4-FFF2-40B4-BE49-F238E27FC236}">
                <a16:creationId xmlns:a16="http://schemas.microsoft.com/office/drawing/2014/main" id="{4417751B-BCD8-41CB-8C6E-13BF821B7329}"/>
              </a:ext>
            </a:extLst>
          </p:cNvPr>
          <p:cNvSpPr/>
          <p:nvPr/>
        </p:nvSpPr>
        <p:spPr>
          <a:xfrm>
            <a:off x="1309345" y="6302533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4E195544-F199-4171-BF39-B79836AC89D5}"/>
              </a:ext>
            </a:extLst>
          </p:cNvPr>
          <p:cNvSpPr/>
          <p:nvPr/>
        </p:nvSpPr>
        <p:spPr>
          <a:xfrm>
            <a:off x="415546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7316EF2D-BBC6-4ECC-9D9F-AB27E4FB2E44}"/>
              </a:ext>
            </a:extLst>
          </p:cNvPr>
          <p:cNvSpPr/>
          <p:nvPr/>
        </p:nvSpPr>
        <p:spPr>
          <a:xfrm>
            <a:off x="293531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6342FAA9-D718-4560-BF80-928C3B89C914}"/>
              </a:ext>
            </a:extLst>
          </p:cNvPr>
          <p:cNvSpPr/>
          <p:nvPr/>
        </p:nvSpPr>
        <p:spPr>
          <a:xfrm>
            <a:off x="382438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3016F2AA-64F5-4CF4-9299-5A014AF565C7}"/>
              </a:ext>
            </a:extLst>
          </p:cNvPr>
          <p:cNvSpPr/>
          <p:nvPr/>
        </p:nvSpPr>
        <p:spPr>
          <a:xfrm>
            <a:off x="4713454" y="632028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9F1AE574-85D8-45A5-BA05-BE694A13022E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D45392D0-5581-4A67-AB96-D0BE9BEBF493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D284D485-2EDA-4377-BD61-502A2EAF3503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B2FA68AE-DDAD-45B0-B982-B78E6E3BC95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90C86C0D-CD9C-4F44-BE3B-238E7C75D91C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8C4B77EB-0C66-4902-BF42-4A05D5EEFA27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Chevron 27">
            <a:extLst>
              <a:ext uri="{FF2B5EF4-FFF2-40B4-BE49-F238E27FC236}">
                <a16:creationId xmlns:a16="http://schemas.microsoft.com/office/drawing/2014/main" id="{2D48033A-3F3C-42FA-AB74-4F598A9FC32B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2313C11-4AAF-4060-9046-EA559B3012A2}"/>
              </a:ext>
            </a:extLst>
          </p:cNvPr>
          <p:cNvSpPr txBox="1"/>
          <p:nvPr/>
        </p:nvSpPr>
        <p:spPr>
          <a:xfrm>
            <a:off x="3545748" y="47364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Contraintes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9FF9D3B-4F5B-4010-8268-DBC1E1D77BAC}"/>
              </a:ext>
            </a:extLst>
          </p:cNvPr>
          <p:cNvGrpSpPr/>
          <p:nvPr/>
        </p:nvGrpSpPr>
        <p:grpSpPr>
          <a:xfrm>
            <a:off x="1343527" y="2833110"/>
            <a:ext cx="9504947" cy="2009690"/>
            <a:chOff x="571409" y="2913004"/>
            <a:chExt cx="9504947" cy="2009690"/>
          </a:xfrm>
        </p:grpSpPr>
        <p:pic>
          <p:nvPicPr>
            <p:cNvPr id="5" name="Graphique 4">
              <a:extLst>
                <a:ext uri="{FF2B5EF4-FFF2-40B4-BE49-F238E27FC236}">
                  <a16:creationId xmlns:a16="http://schemas.microsoft.com/office/drawing/2014/main" id="{8D2BAA5E-CD48-4B14-B3D4-A9877C9F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681" y="2913004"/>
              <a:ext cx="1361567" cy="1361567"/>
            </a:xfrm>
            <a:prstGeom prst="rect">
              <a:avLst/>
            </a:prstGeom>
          </p:spPr>
        </p:pic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B0F938FA-31F0-4EA0-9338-9138FC04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18217" y="2914797"/>
              <a:ext cx="1361567" cy="1361567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BD21DC4D-D25B-40F6-B6A4-29B3F66D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9753" y="2913004"/>
              <a:ext cx="1361567" cy="1361567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4D2C9B27-5576-473B-B017-086D4E68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19518" y="2913004"/>
              <a:ext cx="1361567" cy="1361567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BF0C552-3581-480A-A988-81B2C54DE346}"/>
                </a:ext>
              </a:extLst>
            </p:cNvPr>
            <p:cNvSpPr txBox="1"/>
            <p:nvPr/>
          </p:nvSpPr>
          <p:spPr>
            <a:xfrm>
              <a:off x="571409" y="4274571"/>
              <a:ext cx="215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+mj-lt"/>
                </a:rPr>
                <a:t>Contrainte financière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0A8DBF2-2592-42F2-9B25-9ABFFC2BC086}"/>
                </a:ext>
              </a:extLst>
            </p:cNvPr>
            <p:cNvSpPr txBox="1"/>
            <p:nvPr/>
          </p:nvSpPr>
          <p:spPr>
            <a:xfrm>
              <a:off x="3022945" y="4276363"/>
              <a:ext cx="215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développement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3DFF51A-8BC3-4FB2-A2F9-1C303EC0E0D6}"/>
                </a:ext>
              </a:extLst>
            </p:cNvPr>
            <p:cNvSpPr txBox="1"/>
            <p:nvPr/>
          </p:nvSpPr>
          <p:spPr>
            <a:xfrm>
              <a:off x="5474481" y="4274571"/>
              <a:ext cx="215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qualité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42E9F42-74E0-4684-BD9F-AFC2AE21D2BE}"/>
                </a:ext>
              </a:extLst>
            </p:cNvPr>
            <p:cNvSpPr txBox="1"/>
            <p:nvPr/>
          </p:nvSpPr>
          <p:spPr>
            <a:xfrm>
              <a:off x="7924246" y="4274571"/>
              <a:ext cx="215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sécurité</a:t>
              </a:r>
            </a:p>
          </p:txBody>
        </p:sp>
      </p:grpSp>
      <p:sp>
        <p:nvSpPr>
          <p:cNvPr id="33" name="Chevron 27">
            <a:extLst>
              <a:ext uri="{FF2B5EF4-FFF2-40B4-BE49-F238E27FC236}">
                <a16:creationId xmlns:a16="http://schemas.microsoft.com/office/drawing/2014/main" id="{70EFF0F1-FED3-4C6A-9416-2C6598D9C182}"/>
              </a:ext>
            </a:extLst>
          </p:cNvPr>
          <p:cNvSpPr/>
          <p:nvPr/>
        </p:nvSpPr>
        <p:spPr>
          <a:xfrm>
            <a:off x="2215640" y="6314850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6F8BB37A-44D3-4EF6-972A-C521040C2E46}"/>
              </a:ext>
            </a:extLst>
          </p:cNvPr>
          <p:cNvSpPr/>
          <p:nvPr/>
        </p:nvSpPr>
        <p:spPr>
          <a:xfrm>
            <a:off x="453717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C839D09A-7DA2-445D-B452-5878B6FA35BA}"/>
              </a:ext>
            </a:extLst>
          </p:cNvPr>
          <p:cNvSpPr/>
          <p:nvPr/>
        </p:nvSpPr>
        <p:spPr>
          <a:xfrm>
            <a:off x="1330291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FDACDDF0-EAC0-4952-8842-13563C9487D4}"/>
              </a:ext>
            </a:extLst>
          </p:cNvPr>
          <p:cNvSpPr/>
          <p:nvPr/>
        </p:nvSpPr>
        <p:spPr>
          <a:xfrm>
            <a:off x="382438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A8300CBF-D808-417C-B5E7-F529239F5B85}"/>
              </a:ext>
            </a:extLst>
          </p:cNvPr>
          <p:cNvSpPr/>
          <p:nvPr/>
        </p:nvSpPr>
        <p:spPr>
          <a:xfrm>
            <a:off x="4713454" y="632028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EB2895F5-9687-410B-AC8D-A137DCD855AE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762515AD-02F0-40D6-B4C2-C5D01C196B9E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6491AEC0-C9C6-4DD6-ABDC-93742A66D339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4C1895CF-AA81-4729-AB2F-271C594F7202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9CBBA7A9-9560-4E29-9384-FC53445B5235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9E7AA4EC-17D4-4AB2-B85D-558512F07537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DB5A68D0-5123-42EF-B6C6-50304A80A2E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47364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3" y="2838486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MS Project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E02AE63-7330-4789-8431-1EF17ADA2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13" y="2916004"/>
            <a:ext cx="1759956" cy="1759956"/>
          </a:xfrm>
          <a:prstGeom prst="rect">
            <a:avLst/>
          </a:prstGeom>
        </p:spPr>
      </p:pic>
      <p:sp>
        <p:nvSpPr>
          <p:cNvPr id="22" name="Chevron 27">
            <a:extLst>
              <a:ext uri="{FF2B5EF4-FFF2-40B4-BE49-F238E27FC236}">
                <a16:creationId xmlns:a16="http://schemas.microsoft.com/office/drawing/2014/main" id="{06B0D2E4-615A-4A79-BE40-4DF6001C9431}"/>
              </a:ext>
            </a:extLst>
          </p:cNvPr>
          <p:cNvSpPr/>
          <p:nvPr/>
        </p:nvSpPr>
        <p:spPr>
          <a:xfrm>
            <a:off x="3087485" y="6327990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FD09A882-B1D5-4FB4-824C-52AEB615522C}"/>
              </a:ext>
            </a:extLst>
          </p:cNvPr>
          <p:cNvSpPr/>
          <p:nvPr/>
        </p:nvSpPr>
        <p:spPr>
          <a:xfrm>
            <a:off x="416185" y="6327990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C0D3A0A4-687A-4F45-9EC9-516145896236}"/>
              </a:ext>
            </a:extLst>
          </p:cNvPr>
          <p:cNvSpPr/>
          <p:nvPr/>
        </p:nvSpPr>
        <p:spPr>
          <a:xfrm>
            <a:off x="2193686" y="6332934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4B21B685-8904-4CAB-9540-28C2400161C4}"/>
              </a:ext>
            </a:extLst>
          </p:cNvPr>
          <p:cNvSpPr/>
          <p:nvPr/>
        </p:nvSpPr>
        <p:spPr>
          <a:xfrm>
            <a:off x="1299887" y="6327990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6B95B2F-5FE7-47BE-B954-1DA41E9E274C}"/>
              </a:ext>
            </a:extLst>
          </p:cNvPr>
          <p:cNvSpPr/>
          <p:nvPr/>
        </p:nvSpPr>
        <p:spPr>
          <a:xfrm>
            <a:off x="4713454" y="632028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C40544BB-9ECE-45EF-977D-D010F903F514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6D2EB401-8D51-4685-BFE4-7879A6DAE499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687EB614-14E0-40AA-AB5A-2A0C17FEE5BC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9BA0C873-6732-478D-963E-3E33F109BFC5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D0BD7182-44EF-4463-A456-7384AE99DB75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A0991C9F-56CA-419B-A421-A30445D3A986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1A489BDE-91AD-473A-A6A8-E79D784D93AF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14" name="Image 1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05513B20-E040-4FE2-A5FB-5DB01F0D0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30" y="1733101"/>
            <a:ext cx="715646" cy="7156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B6C6A11-C060-4DBD-BF1B-C0122A2BA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01" y="3019913"/>
            <a:ext cx="625703" cy="6257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936E30A-5F72-4F4C-98C1-6FF322C0C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59" y="4219456"/>
            <a:ext cx="700821" cy="7008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2CCB97-64E6-412D-B68A-1681AAE81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79" y="2898700"/>
            <a:ext cx="746916" cy="74691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ED2DDF-B7CB-4CD9-A280-41D2C9CD43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02" y="1645808"/>
            <a:ext cx="780337" cy="78033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928C66C-784B-4C4A-8059-5E087138613E}"/>
              </a:ext>
            </a:extLst>
          </p:cNvPr>
          <p:cNvSpPr txBox="1"/>
          <p:nvPr/>
        </p:nvSpPr>
        <p:spPr>
          <a:xfrm>
            <a:off x="2842567" y="168942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Solarimètre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+mj-lt"/>
              </a:rPr>
              <a:t>Plage : 0 à 1000 W/m²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79A9210-A4C5-48E5-9FEA-820BD1501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03" y="4088680"/>
            <a:ext cx="886298" cy="96237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F4C2CE3-2E8C-4E1E-A8D0-D55CEA7F1238}"/>
              </a:ext>
            </a:extLst>
          </p:cNvPr>
          <p:cNvSpPr txBox="1"/>
          <p:nvPr/>
        </p:nvSpPr>
        <p:spPr>
          <a:xfrm>
            <a:off x="2842567" y="286860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Pluviomètre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Pulsation tous les 0,2mm d’eau</a:t>
            </a:r>
          </a:p>
          <a:p>
            <a:endParaRPr lang="fr-FR" sz="1400" i="1" dirty="0">
              <a:latin typeface="+mj-lt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8F2059-C896-4502-BD88-4719039F0C57}"/>
              </a:ext>
            </a:extLst>
          </p:cNvPr>
          <p:cNvSpPr txBox="1"/>
          <p:nvPr/>
        </p:nvSpPr>
        <p:spPr>
          <a:xfrm>
            <a:off x="2842567" y="4150026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1km/h = 1600 tours par heure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utilisation du bus CAN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0160142-175C-4B10-86CB-716D0A164AC9}"/>
              </a:ext>
            </a:extLst>
          </p:cNvPr>
          <p:cNvSpPr txBox="1"/>
          <p:nvPr/>
        </p:nvSpPr>
        <p:spPr>
          <a:xfrm>
            <a:off x="7648620" y="168942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Ports analogiques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Pin digitales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E11A673-7B2A-4124-888C-DF0B33D53EF2}"/>
              </a:ext>
            </a:extLst>
          </p:cNvPr>
          <p:cNvSpPr txBox="1"/>
          <p:nvPr/>
        </p:nvSpPr>
        <p:spPr>
          <a:xfrm>
            <a:off x="7648620" y="286860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Raspberry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48447CE-7CDF-4625-959C-2EF085DA6A87}"/>
              </a:ext>
            </a:extLst>
          </p:cNvPr>
          <p:cNvSpPr txBox="1"/>
          <p:nvPr/>
        </p:nvSpPr>
        <p:spPr>
          <a:xfrm>
            <a:off x="7648620" y="4150026"/>
            <a:ext cx="286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Capteurs température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100°C (eau chaude)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40°C (intérieur)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876B857-A69A-46A7-87C2-98CD64FB3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78" y="5435621"/>
            <a:ext cx="715398" cy="71539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40C5C58D-90BC-4134-B255-0AA2A027A892}"/>
              </a:ext>
            </a:extLst>
          </p:cNvPr>
          <p:cNvSpPr txBox="1"/>
          <p:nvPr/>
        </p:nvSpPr>
        <p:spPr>
          <a:xfrm>
            <a:off x="2842567" y="535080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Girouette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1km/h = 1600 tours par heure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utilisation du bus CAN</a:t>
            </a: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3722E855-5B61-4655-84E3-FE7717E98339}"/>
              </a:ext>
            </a:extLst>
          </p:cNvPr>
          <p:cNvSpPr/>
          <p:nvPr/>
        </p:nvSpPr>
        <p:spPr>
          <a:xfrm>
            <a:off x="3976230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FF6659A5-5025-44A3-92F3-0FE4A34E3842}"/>
              </a:ext>
            </a:extLst>
          </p:cNvPr>
          <p:cNvSpPr/>
          <p:nvPr/>
        </p:nvSpPr>
        <p:spPr>
          <a:xfrm>
            <a:off x="1321597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4CBD119C-585E-46A0-A7F1-00A54C6E574E}"/>
              </a:ext>
            </a:extLst>
          </p:cNvPr>
          <p:cNvSpPr/>
          <p:nvPr/>
        </p:nvSpPr>
        <p:spPr>
          <a:xfrm>
            <a:off x="2202136" y="630741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0689AD28-B387-4FDC-AAAD-CB9C427F660E}"/>
              </a:ext>
            </a:extLst>
          </p:cNvPr>
          <p:cNvSpPr/>
          <p:nvPr/>
        </p:nvSpPr>
        <p:spPr>
          <a:xfrm>
            <a:off x="436955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6B05D9DA-CBA9-4FF6-9F20-EDDCFCD05356}"/>
              </a:ext>
            </a:extLst>
          </p:cNvPr>
          <p:cNvSpPr/>
          <p:nvPr/>
        </p:nvSpPr>
        <p:spPr>
          <a:xfrm>
            <a:off x="3090881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B7B6BCDD-EBBD-4A18-86CF-7E87A7627F3B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915BFE9E-E664-4B9E-B2A5-9D2703D7DE71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483D0990-C90E-48D0-85DC-0D0940211910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6E01670B-7F85-4F67-BEEC-FC634F6C581B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088DFEA2-2B31-48F8-9E9E-1BECB69B7D58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939A6AEF-A527-4B8C-A037-FAE52A497B01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07AE3E95-E4EC-467F-A4E3-D65F812F2C7F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6621" y="459490"/>
            <a:ext cx="5038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6387" r="12603" b="8346"/>
          <a:stretch/>
        </p:blipFill>
        <p:spPr>
          <a:xfrm>
            <a:off x="2732123" y="1166017"/>
            <a:ext cx="6181058" cy="5171079"/>
          </a:xfrm>
          <a:prstGeom prst="rect">
            <a:avLst/>
          </a:prstGeom>
        </p:spPr>
      </p:pic>
      <p:sp>
        <p:nvSpPr>
          <p:cNvPr id="25" name="Chevron 27">
            <a:extLst>
              <a:ext uri="{FF2B5EF4-FFF2-40B4-BE49-F238E27FC236}">
                <a16:creationId xmlns:a16="http://schemas.microsoft.com/office/drawing/2014/main" id="{41172AB2-1E70-4CE2-B22F-C404B07A8EE3}"/>
              </a:ext>
            </a:extLst>
          </p:cNvPr>
          <p:cNvSpPr/>
          <p:nvPr/>
        </p:nvSpPr>
        <p:spPr>
          <a:xfrm>
            <a:off x="4873425" y="6327494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33DE92C7-4187-46C0-A7F6-3C771BCF7546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D5A6188-93BC-49D0-8C73-F3E6AF362EAA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E7C05DD8-CCCA-49FE-9DEF-A2DE4AAFA922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EA0E646F-0524-42C2-8313-FC79BEE8641E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277F2D4E-D4A0-4E7C-8E16-62F8E0C1722C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7ACFD4C0-6818-405B-918F-1634246AFF07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E6D3C3EC-6066-4E4C-801D-1F4B5C453924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B18357E2-43D2-4BFC-949C-55D70B81264D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B4F6B173-C56B-43B6-AAD2-675DD7BA8420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3030A031-8DBB-459F-815B-D5E4B59C0320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5A87573B-84A5-4DF4-B9F2-913D12B9C33C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378</Words>
  <Application>Microsoft Office PowerPoint</Application>
  <PresentationFormat>Grand écran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Berlin Sans FB</vt:lpstr>
      <vt:lpstr>Calibri</vt:lpstr>
      <vt:lpstr>Calibri Light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Willy RINEAU</dc:creator>
  <cp:lastModifiedBy>RINEAU Rineau</cp:lastModifiedBy>
  <cp:revision>22</cp:revision>
  <dcterms:created xsi:type="dcterms:W3CDTF">2018-06-06T14:48:38Z</dcterms:created>
  <dcterms:modified xsi:type="dcterms:W3CDTF">2018-06-07T09:10:51Z</dcterms:modified>
</cp:coreProperties>
</file>