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58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06/02/2018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06/02/2018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06/02/2018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06/02/2018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06/02/2018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06/02/2018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06/02/2018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06/02/2018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06/02/2018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06/02/2018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06/02/2018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06/02/2018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06/02/2018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jp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1157890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2912684" y="1271042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A566DD53-EBF4-4DD6-821C-713526EBA9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2553363"/>
            <a:ext cx="325145" cy="325145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4411CF1A-4F62-4662-9940-BD11D2B94D6C}"/>
              </a:ext>
            </a:extLst>
          </p:cNvPr>
          <p:cNvSpPr txBox="1"/>
          <p:nvPr/>
        </p:nvSpPr>
        <p:spPr>
          <a:xfrm>
            <a:off x="2598862" y="2386341"/>
            <a:ext cx="6223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latin typeface="+mj-lt"/>
              </a:rPr>
              <a:t>Le Groupe Olivier est spécialisé dans la production de tomates et de concombres sous serres en verre dans la région nantaise à Haute-Goulaine </a:t>
            </a:r>
            <a:r>
              <a:rPr lang="fr-FR" i="1">
                <a:latin typeface="+mj-lt"/>
              </a:rPr>
              <a:t>et Saint-Julien-de-Concelles.</a:t>
            </a:r>
            <a:endParaRPr lang="fr-FR" i="1" dirty="0">
              <a:latin typeface="+mj-lt"/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279701" y="1237387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560804" y="2611929"/>
            <a:ext cx="269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: Steven</a:t>
            </a:r>
          </a:p>
          <a:p>
            <a:endParaRPr lang="fr-FR" dirty="0"/>
          </a:p>
          <a:p>
            <a:r>
              <a:rPr lang="fr-FR" dirty="0"/>
              <a:t>Partie rapsberry acquisition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5D686FEC-E0C7-47CC-8656-80B2ECA6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035" y="2430710"/>
            <a:ext cx="914400" cy="914400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3F1DAEDE-C978-4A30-ADE4-E1C09F16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6167" y="2430710"/>
            <a:ext cx="914400" cy="914400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3D1F2BD8-2A52-4A51-B903-B49EC1DF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035" y="4698048"/>
            <a:ext cx="914400" cy="914400"/>
          </a:xfrm>
          <a:prstGeom prst="rect">
            <a:avLst/>
          </a:prstGeom>
        </p:spPr>
      </p:pic>
      <p:pic>
        <p:nvPicPr>
          <p:cNvPr id="13" name="Graphique 12" descr="Homme">
            <a:extLst>
              <a:ext uri="{FF2B5EF4-FFF2-40B4-BE49-F238E27FC236}">
                <a16:creationId xmlns:a16="http://schemas.microsoft.com/office/drawing/2014/main" id="{496E86E9-0365-4241-B0E0-3139B1B4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3449" y="4698048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3FAC4E-CD11-44F8-9555-8D34A7409E4A}"/>
              </a:ext>
            </a:extLst>
          </p:cNvPr>
          <p:cNvSpPr txBox="1"/>
          <p:nvPr/>
        </p:nvSpPr>
        <p:spPr>
          <a:xfrm>
            <a:off x="1555787" y="4832082"/>
            <a:ext cx="2434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 </a:t>
            </a:r>
          </a:p>
          <a:p>
            <a:endParaRPr lang="fr-FR" dirty="0"/>
          </a:p>
          <a:p>
            <a:r>
              <a:rPr lang="fr-FR" dirty="0"/>
              <a:t>Partie Web avec Netbeans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F94F4B-10E1-4E4D-AD68-D90A8EAAB109}"/>
              </a:ext>
            </a:extLst>
          </p:cNvPr>
          <p:cNvSpPr txBox="1"/>
          <p:nvPr/>
        </p:nvSpPr>
        <p:spPr>
          <a:xfrm>
            <a:off x="9140567" y="2575334"/>
            <a:ext cx="2404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endParaRPr lang="fr-FR" dirty="0"/>
          </a:p>
          <a:p>
            <a:r>
              <a:rPr lang="fr-FR" dirty="0"/>
              <a:t>Partie BDD avec le serveur Wamp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32ED2D-AB77-4E11-94A7-1ABB51FE6ACA}"/>
              </a:ext>
            </a:extLst>
          </p:cNvPr>
          <p:cNvSpPr txBox="1"/>
          <p:nvPr/>
        </p:nvSpPr>
        <p:spPr>
          <a:xfrm>
            <a:off x="9140567" y="4807497"/>
            <a:ext cx="263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endParaRPr lang="fr-FR" dirty="0"/>
          </a:p>
          <a:p>
            <a:r>
              <a:rPr lang="fr-FR" dirty="0"/>
              <a:t>Partie Application androïd avec androïd studio</a:t>
            </a:r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105" y="4909788"/>
            <a:ext cx="885508" cy="88550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104" y="4960206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663" y="2722547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521" y="2611929"/>
            <a:ext cx="715646" cy="7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048878" y="2349004"/>
            <a:ext cx="588827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Berlin Sans FB" panose="020E0602020502020306" pitchFamily="34" charset="0"/>
              </a:rPr>
              <a:t>Installation du serveur </a:t>
            </a:r>
            <a:r>
              <a:rPr lang="fr-FR" sz="2400" dirty="0" err="1">
                <a:latin typeface="Berlin Sans FB" panose="020E0602020502020306" pitchFamily="34" charset="0"/>
              </a:rPr>
              <a:t>Wamp</a:t>
            </a:r>
            <a:r>
              <a:rPr lang="fr-FR" sz="2400" dirty="0">
                <a:latin typeface="Berlin Sans FB" panose="020E0602020502020306" pitchFamily="34" charset="0"/>
              </a:rPr>
              <a:t> et de la BDD : </a:t>
            </a:r>
            <a:r>
              <a:rPr lang="fr-FR" dirty="0">
                <a:latin typeface="Berlin Sans FB" panose="020E0602020502020306" pitchFamily="34" charset="0"/>
              </a:rPr>
              <a:t>Collection des dernières mesures</a:t>
            </a:r>
          </a:p>
          <a:p>
            <a:endParaRPr lang="fr-FR" dirty="0">
              <a:latin typeface="Berlin Sans FB" panose="020E0602020502020306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2361082" y="1061143"/>
            <a:ext cx="7253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Partie Personnelle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7D75292-83FE-493B-B968-98B2458193D7}"/>
              </a:ext>
            </a:extLst>
          </p:cNvPr>
          <p:cNvSpPr txBox="1"/>
          <p:nvPr/>
        </p:nvSpPr>
        <p:spPr>
          <a:xfrm>
            <a:off x="1048878" y="3555555"/>
            <a:ext cx="60367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Berlin Sans FB" panose="020E0602020502020306" pitchFamily="34" charset="0"/>
              </a:rPr>
              <a:t>Mise en place page </a:t>
            </a:r>
            <a:r>
              <a:rPr lang="fr-FR" sz="2400" dirty="0" err="1">
                <a:latin typeface="Berlin Sans FB" panose="020E0602020502020306" pitchFamily="34" charset="0"/>
              </a:rPr>
              <a:t>php</a:t>
            </a:r>
            <a:r>
              <a:rPr lang="fr-FR" sz="2400" dirty="0">
                <a:latin typeface="Berlin Sans FB" panose="020E0602020502020306" pitchFamily="34" charset="0"/>
              </a:rPr>
              <a:t> : </a:t>
            </a:r>
          </a:p>
          <a:p>
            <a:r>
              <a:rPr lang="fr-FR" dirty="0">
                <a:latin typeface="Berlin Sans FB" panose="020E0602020502020306" pitchFamily="34" charset="0"/>
              </a:rPr>
              <a:t>Visualisation de l'état en temps réel de la serre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C33ED4-BDF7-41A6-B497-0BDE14EDC326}"/>
              </a:ext>
            </a:extLst>
          </p:cNvPr>
          <p:cNvSpPr txBox="1"/>
          <p:nvPr/>
        </p:nvSpPr>
        <p:spPr>
          <a:xfrm>
            <a:off x="1048878" y="4943471"/>
            <a:ext cx="7633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Berlin Sans FB" panose="020E0602020502020306" pitchFamily="34" charset="0"/>
              </a:rPr>
              <a:t>Mise en place de la boucle 4-20 mA (avec Willy) :</a:t>
            </a:r>
          </a:p>
          <a:p>
            <a:r>
              <a:rPr lang="fr-FR" dirty="0">
                <a:latin typeface="Berlin Sans FB" panose="020E0602020502020306" pitchFamily="34" charset="0"/>
              </a:rPr>
              <a:t>Acquérir la mesure température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BF45598-5F3E-4BBA-A0BA-D008DACED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6254" y="2315699"/>
            <a:ext cx="870001" cy="86262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EE86F43-EB9C-47AF-9159-70A323BBA8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249" y="2328891"/>
            <a:ext cx="1296501" cy="86382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C693AD3-5E2B-421D-A28A-9610AB13AA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006" y="3412184"/>
            <a:ext cx="1901046" cy="102656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7BA0B5B-ADD8-40C5-9EED-0346667934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057" y="5007271"/>
            <a:ext cx="862629" cy="862629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A0853A2B-0CFE-4727-A193-4EDFEC193A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677" y="5019518"/>
            <a:ext cx="850382" cy="85038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AD3A9C9-0523-4A43-BA53-02BDE087AB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057" y="5024097"/>
            <a:ext cx="850382" cy="85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3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3689719D-30A8-4A64-BA60-84C605A6A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7913" y="1767187"/>
            <a:ext cx="8440091" cy="467994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42B6033-DEE7-42EF-A187-7349D8040779}"/>
              </a:ext>
            </a:extLst>
          </p:cNvPr>
          <p:cNvSpPr txBox="1"/>
          <p:nvPr/>
        </p:nvSpPr>
        <p:spPr>
          <a:xfrm>
            <a:off x="2529946" y="855741"/>
            <a:ext cx="69160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Diagramme de séquence</a:t>
            </a:r>
          </a:p>
        </p:txBody>
      </p:sp>
    </p:spTree>
    <p:extLst>
      <p:ext uri="{BB962C8B-B14F-4D97-AF65-F5344CB8AC3E}">
        <p14:creationId xmlns:p14="http://schemas.microsoft.com/office/powerpoint/2010/main" val="121281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00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150</Words>
  <Application>Microsoft Office PowerPoint</Application>
  <PresentationFormat>Grand écran</PresentationFormat>
  <Paragraphs>31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GERARD Samuel</cp:lastModifiedBy>
  <cp:revision>40</cp:revision>
  <dcterms:created xsi:type="dcterms:W3CDTF">2018-01-23T14:54:35Z</dcterms:created>
  <dcterms:modified xsi:type="dcterms:W3CDTF">2018-02-06T16:22:45Z</dcterms:modified>
</cp:coreProperties>
</file>