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23/01/2018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8F4971E-F0B3-406C-AAF2-69950F53220E}"/>
              </a:ext>
            </a:extLst>
          </p:cNvPr>
          <p:cNvCxnSpPr>
            <a:cxnSpLocks/>
          </p:cNvCxnSpPr>
          <p:nvPr/>
        </p:nvCxnSpPr>
        <p:spPr>
          <a:xfrm flipH="1">
            <a:off x="2229019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48754" y="454802"/>
            <a:ext cx="370412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055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8F4971E-F0B3-406C-AAF2-69950F53220E}"/>
              </a:ext>
            </a:extLst>
          </p:cNvPr>
          <p:cNvCxnSpPr>
            <a:cxnSpLocks/>
          </p:cNvCxnSpPr>
          <p:nvPr/>
        </p:nvCxnSpPr>
        <p:spPr>
          <a:xfrm flipH="1">
            <a:off x="2229019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48754" y="454802"/>
            <a:ext cx="370412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055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4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5</cp:revision>
  <dcterms:created xsi:type="dcterms:W3CDTF">2018-01-23T14:54:35Z</dcterms:created>
  <dcterms:modified xsi:type="dcterms:W3CDTF">2018-01-23T15:39:49Z</dcterms:modified>
</cp:coreProperties>
</file>