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5" y="2793534"/>
            <a:ext cx="1741880" cy="174188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70" y="404776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133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18</cp:revision>
  <dcterms:created xsi:type="dcterms:W3CDTF">2018-01-23T14:54:35Z</dcterms:created>
  <dcterms:modified xsi:type="dcterms:W3CDTF">2018-01-25T09:45:09Z</dcterms:modified>
</cp:coreProperties>
</file>