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D2C770A6-69EC-429A-90D4-5EE51FF4F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222" y="1175061"/>
            <a:ext cx="7536463" cy="53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139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26</cp:revision>
  <dcterms:created xsi:type="dcterms:W3CDTF">2018-01-23T14:54:35Z</dcterms:created>
  <dcterms:modified xsi:type="dcterms:W3CDTF">2018-02-08T10:32:04Z</dcterms:modified>
</cp:coreProperties>
</file>