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27" y="3510158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134</Words>
  <Application>Microsoft Office PowerPoint</Application>
  <PresentationFormat>Grand écran</PresentationFormat>
  <Paragraphs>32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25</cp:revision>
  <dcterms:created xsi:type="dcterms:W3CDTF">2018-01-23T14:54:35Z</dcterms:created>
  <dcterms:modified xsi:type="dcterms:W3CDTF">2018-01-25T10:32:32Z</dcterms:modified>
</cp:coreProperties>
</file>