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09" y="1080274"/>
            <a:ext cx="8191450" cy="55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22" y="2512865"/>
            <a:ext cx="728101" cy="7281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11D4D18-9B36-4362-A9C7-DE1BCD4F443A}"/>
              </a:ext>
            </a:extLst>
          </p:cNvPr>
          <p:cNvSpPr txBox="1"/>
          <p:nvPr/>
        </p:nvSpPr>
        <p:spPr>
          <a:xfrm>
            <a:off x="3041778" y="1899845"/>
            <a:ext cx="7763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70" y="3223027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69" y="3772894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6" y="4929137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8" y="4322761"/>
            <a:ext cx="487653" cy="4876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E036AC-ACE8-48BF-BBAF-B4AEC36D3108}"/>
              </a:ext>
            </a:extLst>
          </p:cNvPr>
          <p:cNvSpPr txBox="1"/>
          <p:nvPr/>
        </p:nvSpPr>
        <p:spPr>
          <a:xfrm>
            <a:off x="3041778" y="2692250"/>
            <a:ext cx="33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2281A4-00AF-4DEE-83C9-52B2A9F880D0}"/>
              </a:ext>
            </a:extLst>
          </p:cNvPr>
          <p:cNvSpPr txBox="1"/>
          <p:nvPr/>
        </p:nvSpPr>
        <p:spPr>
          <a:xfrm>
            <a:off x="3041778" y="3264661"/>
            <a:ext cx="32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direction du vent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50E2D6-F8C4-40F5-98CF-62074DCA6F4B}"/>
              </a:ext>
            </a:extLst>
          </p:cNvPr>
          <p:cNvSpPr txBox="1"/>
          <p:nvPr/>
        </p:nvSpPr>
        <p:spPr>
          <a:xfrm>
            <a:off x="3041778" y="3854470"/>
            <a:ext cx="286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force du vent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ECE744-1AC3-40E4-AAE7-4BE4A8A4A5D5}"/>
              </a:ext>
            </a:extLst>
          </p:cNvPr>
          <p:cNvSpPr txBox="1"/>
          <p:nvPr/>
        </p:nvSpPr>
        <p:spPr>
          <a:xfrm>
            <a:off x="3041778" y="4429503"/>
            <a:ext cx="35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Définir la période des mesures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7C9646-6910-4ED9-89DA-0D27774FC650}"/>
              </a:ext>
            </a:extLst>
          </p:cNvPr>
          <p:cNvSpPr txBox="1"/>
          <p:nvPr/>
        </p:nvSpPr>
        <p:spPr>
          <a:xfrm>
            <a:off x="3041778" y="4752669"/>
            <a:ext cx="367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-     Envoyer les mesures dans la BDD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142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32</cp:revision>
  <dcterms:created xsi:type="dcterms:W3CDTF">2018-01-23T14:54:35Z</dcterms:created>
  <dcterms:modified xsi:type="dcterms:W3CDTF">2018-02-08T10:46:53Z</dcterms:modified>
</cp:coreProperties>
</file>