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29/01/2018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894202" y="136740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422708" y="1384184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082434" y="2382560"/>
            <a:ext cx="588827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Installation du serveur </a:t>
            </a:r>
            <a:r>
              <a:rPr lang="fr-FR" sz="2400" dirty="0" err="1">
                <a:latin typeface="Berlin Sans FB" panose="020E0602020502020306" pitchFamily="34" charset="0"/>
              </a:rPr>
              <a:t>Wamp</a:t>
            </a:r>
            <a:r>
              <a:rPr lang="fr-FR" sz="2400" dirty="0">
                <a:latin typeface="Berlin Sans FB" panose="020E0602020502020306" pitchFamily="34" charset="0"/>
              </a:rPr>
              <a:t> et de la BDD : </a:t>
            </a:r>
            <a:r>
              <a:rPr lang="fr-FR" dirty="0">
                <a:latin typeface="Berlin Sans FB" panose="020E0602020502020306" pitchFamily="34" charset="0"/>
              </a:rPr>
              <a:t>Collection des dernières mesures</a:t>
            </a:r>
          </a:p>
          <a:p>
            <a:endParaRPr lang="fr-FR" dirty="0">
              <a:latin typeface="Berlin Sans FB" panose="020E0602020502020306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852234" y="1187412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D75292-83FE-493B-B968-98B2458193D7}"/>
              </a:ext>
            </a:extLst>
          </p:cNvPr>
          <p:cNvSpPr txBox="1"/>
          <p:nvPr/>
        </p:nvSpPr>
        <p:spPr>
          <a:xfrm>
            <a:off x="1082434" y="3589111"/>
            <a:ext cx="603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Mise en place page </a:t>
            </a:r>
            <a:r>
              <a:rPr lang="fr-FR" sz="2400" dirty="0" err="1">
                <a:latin typeface="Berlin Sans FB" panose="020E0602020502020306" pitchFamily="34" charset="0"/>
              </a:rPr>
              <a:t>php</a:t>
            </a:r>
            <a:r>
              <a:rPr lang="fr-FR" sz="2400" dirty="0">
                <a:latin typeface="Berlin Sans FB" panose="020E0602020502020306" pitchFamily="34" charset="0"/>
              </a:rPr>
              <a:t> : </a:t>
            </a:r>
          </a:p>
          <a:p>
            <a:r>
              <a:rPr lang="fr-FR" dirty="0">
                <a:latin typeface="Berlin Sans FB" panose="020E0602020502020306" pitchFamily="34" charset="0"/>
              </a:rPr>
              <a:t>Visualisation de l'état en temps réel de la serre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C33ED4-BDF7-41A6-B497-0BDE14EDC326}"/>
              </a:ext>
            </a:extLst>
          </p:cNvPr>
          <p:cNvSpPr txBox="1"/>
          <p:nvPr/>
        </p:nvSpPr>
        <p:spPr>
          <a:xfrm>
            <a:off x="1082434" y="4977027"/>
            <a:ext cx="763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Berlin Sans FB" panose="020E0602020502020306" pitchFamily="34" charset="0"/>
              </a:rPr>
              <a:t>Mise en place de la boucle 4-20 mA (avec Willy) :</a:t>
            </a:r>
          </a:p>
          <a:p>
            <a:r>
              <a:rPr lang="fr-FR" dirty="0">
                <a:latin typeface="Berlin Sans FB" panose="020E0602020502020306" pitchFamily="34" charset="0"/>
              </a:rPr>
              <a:t>Acquérir la mesure température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F45598-5F3E-4BBA-A0BA-D008DACED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810" y="2349255"/>
            <a:ext cx="870001" cy="8626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E86F43-EB9C-47AF-9159-70A323BBA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805" y="2362447"/>
            <a:ext cx="1296501" cy="86382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C693AD3-5E2B-421D-A28A-9610AB13A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562" y="3445740"/>
            <a:ext cx="1901046" cy="102656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7BA0B5B-ADD8-40C5-9EED-0346667934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613" y="5040827"/>
            <a:ext cx="862629" cy="86262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0853A2B-0CFE-4727-A193-4EDFEC193A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233" y="5053074"/>
            <a:ext cx="850382" cy="8503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AD3A9C9-0523-4A43-BA53-02BDE087AB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613" y="5057653"/>
            <a:ext cx="850382" cy="85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143</Words>
  <Application>Microsoft Office PowerPoint</Application>
  <PresentationFormat>Grand écran</PresentationFormat>
  <Paragraphs>30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GERARD Samuel</cp:lastModifiedBy>
  <cp:revision>35</cp:revision>
  <dcterms:created xsi:type="dcterms:W3CDTF">2018-01-23T14:54:35Z</dcterms:created>
  <dcterms:modified xsi:type="dcterms:W3CDTF">2018-01-29T07:30:42Z</dcterms:modified>
</cp:coreProperties>
</file>