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600" y="388328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30584" y="4399968"/>
            <a:ext cx="127000" cy="201930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5" y="3984671"/>
            <a:ext cx="1269958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>
            <a:cxnSpLocks/>
          </p:cNvCxnSpPr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229442" y="4161013"/>
            <a:ext cx="3444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674317" y="3812398"/>
            <a:ext cx="467995" cy="348615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830" y="3928114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2410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52650"/>
            <a:ext cx="18473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24DDFFC-1E96-4311-A76A-F9BE75CD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5081"/>
              </p:ext>
            </p:extLst>
          </p:nvPr>
        </p:nvGraphicFramePr>
        <p:xfrm>
          <a:off x="3372639" y="4874287"/>
          <a:ext cx="5754370" cy="182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358732268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1821820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Direction du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Degré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01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0, 360°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75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22,5°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3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52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3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2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3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51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315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82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3E22D7B-CDDA-4766-A8E2-EDF5ED65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0913"/>
              </p:ext>
            </p:extLst>
          </p:nvPr>
        </p:nvGraphicFramePr>
        <p:xfrm>
          <a:off x="3372639" y="1809069"/>
          <a:ext cx="5754370" cy="2805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125662757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409532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Force du vent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Km/h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02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Calme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Moins de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36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Très 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à 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39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 à 11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Petite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 à 19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49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Jolie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 à 28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34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Bonne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 à 38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7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Vent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39 à 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01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Grand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 à 61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 à 74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98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Fort 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 à 88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32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 à 102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64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Violente 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à 117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1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Bombe météorologique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+ de 118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8858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A62F15D-B4AC-4CB4-9C50-EC819CB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598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636856-A6BD-4A77-B190-F3C0A5B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89" y="10188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4EDF9-38C3-4B18-9738-3B3FCF3C4058}"/>
              </a:ext>
            </a:extLst>
          </p:cNvPr>
          <p:cNvSpPr txBox="1"/>
          <p:nvPr/>
        </p:nvSpPr>
        <p:spPr>
          <a:xfrm>
            <a:off x="3033757" y="615297"/>
            <a:ext cx="628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Analyse des informations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D36A-D630-44C5-802A-8C4E537F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5" y="1534740"/>
            <a:ext cx="8823665" cy="52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334</Words>
  <Application>Microsoft Office PowerPoint</Application>
  <PresentationFormat>Grand écran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65</cp:revision>
  <dcterms:created xsi:type="dcterms:W3CDTF">2018-01-23T14:54:35Z</dcterms:created>
  <dcterms:modified xsi:type="dcterms:W3CDTF">2018-03-12T10:42:31Z</dcterms:modified>
</cp:coreProperties>
</file>