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71" r:id="rId14"/>
    <p:sldId id="272" r:id="rId15"/>
    <p:sldId id="273" r:id="rId16"/>
    <p:sldId id="268" r:id="rId17"/>
    <p:sldId id="26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B33DD6-7E4D-4C02-A197-909EE2B10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91" y="1642187"/>
            <a:ext cx="9620500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4392BDF-1C4A-4A5C-A12C-F203130D7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25" y="4806159"/>
            <a:ext cx="700822" cy="70082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BF8A13-4190-4471-B5A9-233462A7239A}"/>
              </a:ext>
            </a:extLst>
          </p:cNvPr>
          <p:cNvSpPr txBox="1"/>
          <p:nvPr/>
        </p:nvSpPr>
        <p:spPr>
          <a:xfrm>
            <a:off x="3462185" y="563292"/>
            <a:ext cx="5075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Schémas de câblage</a:t>
            </a:r>
          </a:p>
        </p:txBody>
      </p:sp>
    </p:spTree>
    <p:extLst>
      <p:ext uri="{BB962C8B-B14F-4D97-AF65-F5344CB8AC3E}">
        <p14:creationId xmlns:p14="http://schemas.microsoft.com/office/powerpoint/2010/main" val="34445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BF8A13-4190-4471-B5A9-233462A7239A}"/>
              </a:ext>
            </a:extLst>
          </p:cNvPr>
          <p:cNvSpPr txBox="1"/>
          <p:nvPr/>
        </p:nvSpPr>
        <p:spPr>
          <a:xfrm>
            <a:off x="3462185" y="563292"/>
            <a:ext cx="5075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Schémas de câblage</a:t>
            </a:r>
          </a:p>
        </p:txBody>
      </p:sp>
    </p:spTree>
    <p:extLst>
      <p:ext uri="{BB962C8B-B14F-4D97-AF65-F5344CB8AC3E}">
        <p14:creationId xmlns:p14="http://schemas.microsoft.com/office/powerpoint/2010/main" val="24166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BF8A13-4190-4471-B5A9-233462A7239A}"/>
              </a:ext>
            </a:extLst>
          </p:cNvPr>
          <p:cNvSpPr txBox="1"/>
          <p:nvPr/>
        </p:nvSpPr>
        <p:spPr>
          <a:xfrm>
            <a:off x="3462185" y="563292"/>
            <a:ext cx="5075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Schémas de câblage</a:t>
            </a:r>
          </a:p>
        </p:txBody>
      </p:sp>
    </p:spTree>
    <p:extLst>
      <p:ext uri="{BB962C8B-B14F-4D97-AF65-F5344CB8AC3E}">
        <p14:creationId xmlns:p14="http://schemas.microsoft.com/office/powerpoint/2010/main" val="288246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BF8A13-4190-4471-B5A9-233462A7239A}"/>
              </a:ext>
            </a:extLst>
          </p:cNvPr>
          <p:cNvSpPr txBox="1"/>
          <p:nvPr/>
        </p:nvSpPr>
        <p:spPr>
          <a:xfrm>
            <a:off x="3462185" y="563292"/>
            <a:ext cx="5075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Schémas de câblage</a:t>
            </a:r>
          </a:p>
        </p:txBody>
      </p:sp>
    </p:spTree>
    <p:extLst>
      <p:ext uri="{BB962C8B-B14F-4D97-AF65-F5344CB8AC3E}">
        <p14:creationId xmlns:p14="http://schemas.microsoft.com/office/powerpoint/2010/main" val="74622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62957" y="58356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22" y="2512865"/>
            <a:ext cx="728101" cy="72810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70" y="3223027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69" y="3772894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6" y="4929137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8" y="4322761"/>
            <a:ext cx="487653" cy="4876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E036AC-ACE8-48BF-BBAF-B4AEC36D3108}"/>
              </a:ext>
            </a:extLst>
          </p:cNvPr>
          <p:cNvSpPr txBox="1"/>
          <p:nvPr/>
        </p:nvSpPr>
        <p:spPr>
          <a:xfrm>
            <a:off x="3041778" y="2692250"/>
            <a:ext cx="33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2281A4-00AF-4DEE-83C9-52B2A9F880D0}"/>
              </a:ext>
            </a:extLst>
          </p:cNvPr>
          <p:cNvSpPr txBox="1"/>
          <p:nvPr/>
        </p:nvSpPr>
        <p:spPr>
          <a:xfrm>
            <a:off x="3041778" y="3264661"/>
            <a:ext cx="32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direction du vent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50E2D6-F8C4-40F5-98CF-62074DCA6F4B}"/>
              </a:ext>
            </a:extLst>
          </p:cNvPr>
          <p:cNvSpPr txBox="1"/>
          <p:nvPr/>
        </p:nvSpPr>
        <p:spPr>
          <a:xfrm>
            <a:off x="3041778" y="3854470"/>
            <a:ext cx="286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force du vent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ECE744-1AC3-40E4-AAE7-4BE4A8A4A5D5}"/>
              </a:ext>
            </a:extLst>
          </p:cNvPr>
          <p:cNvSpPr txBox="1"/>
          <p:nvPr/>
        </p:nvSpPr>
        <p:spPr>
          <a:xfrm>
            <a:off x="3041778" y="4429503"/>
            <a:ext cx="35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Définir la période des mesures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7C9646-6910-4ED9-89DA-0D27774FC650}"/>
              </a:ext>
            </a:extLst>
          </p:cNvPr>
          <p:cNvSpPr txBox="1"/>
          <p:nvPr/>
        </p:nvSpPr>
        <p:spPr>
          <a:xfrm>
            <a:off x="3041778" y="4752669"/>
            <a:ext cx="367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-     Envoyer les mesures dans la BDD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5705F-59A8-43B2-B070-22F171CD9E9B}"/>
              </a:ext>
            </a:extLst>
          </p:cNvPr>
          <p:cNvSpPr txBox="1"/>
          <p:nvPr/>
        </p:nvSpPr>
        <p:spPr>
          <a:xfrm>
            <a:off x="3041778" y="1789374"/>
            <a:ext cx="737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</a:t>
            </a:r>
            <a:r>
              <a:rPr lang="fr-FR" dirty="0" err="1"/>
              <a:t>raspberry</a:t>
            </a:r>
            <a:r>
              <a:rPr lang="fr-FR" dirty="0"/>
              <a:t>) récupèrera automatiquement les différentes mesures énoncées ci-dessus.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177</Words>
  <Application>Microsoft Office PowerPoint</Application>
  <PresentationFormat>Grand écran</PresentationFormat>
  <Paragraphs>44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41</cp:revision>
  <dcterms:created xsi:type="dcterms:W3CDTF">2018-01-23T14:54:35Z</dcterms:created>
  <dcterms:modified xsi:type="dcterms:W3CDTF">2018-02-22T08:30:28Z</dcterms:modified>
</cp:coreProperties>
</file>