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78" r:id="rId19"/>
    <p:sldId id="281" r:id="rId20"/>
    <p:sldId id="283" r:id="rId21"/>
    <p:sldId id="28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microsoft.com/office/2007/relationships/hdphoto" Target="../media/hdphoto1.wdp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252AD94-6FD6-48DB-8797-5FCABFDEC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50" y="1102369"/>
            <a:ext cx="9390425" cy="51790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4548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7375066" y="2102256"/>
            <a:ext cx="291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7398001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5023167-6A85-463A-B5B6-96E49E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0" y="843147"/>
            <a:ext cx="8731754" cy="59420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A302B7-ED02-435B-A095-375DA8D9D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36" y="1474029"/>
            <a:ext cx="349062" cy="36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30AF0C-09D0-4A50-B005-0EF9A8872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1" y="4277562"/>
            <a:ext cx="463471" cy="46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126605-7D0C-475C-8116-2856DB811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75" y="1988190"/>
            <a:ext cx="314739" cy="3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0AEFB8-CDC5-44B7-A2DE-E794701CD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58" y="1232360"/>
            <a:ext cx="483339" cy="48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D5D1D05-A165-4058-AE72-0A53051E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21" y="2616781"/>
            <a:ext cx="381052" cy="381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BCF2F2-43F8-4199-A696-2DBAA29A7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59" y="5103051"/>
            <a:ext cx="561839" cy="56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411</Words>
  <Application>Microsoft Office PowerPoint</Application>
  <PresentationFormat>Grand écran</PresentationFormat>
  <Paragraphs>86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101</cp:revision>
  <dcterms:created xsi:type="dcterms:W3CDTF">2018-01-23T14:54:35Z</dcterms:created>
  <dcterms:modified xsi:type="dcterms:W3CDTF">2018-05-22T14:00:33Z</dcterms:modified>
</cp:coreProperties>
</file>