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61" r:id="rId4"/>
    <p:sldId id="258" r:id="rId5"/>
    <p:sldId id="275" r:id="rId6"/>
    <p:sldId id="268" r:id="rId7"/>
    <p:sldId id="271" r:id="rId8"/>
    <p:sldId id="278" r:id="rId9"/>
    <p:sldId id="279" r:id="rId10"/>
    <p:sldId id="276" r:id="rId11"/>
    <p:sldId id="27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017632" y="523056"/>
            <a:ext cx="517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Test unitaire</a:t>
            </a:r>
          </a:p>
        </p:txBody>
      </p:sp>
      <p:pic>
        <p:nvPicPr>
          <p:cNvPr id="24" name="Image 23" descr="C:\Users\steven.nguene\AppData\Local\Microsoft\Windows\INetCache\Content.Word\Capture18.png">
            <a:extLst>
              <a:ext uri="{FF2B5EF4-FFF2-40B4-BE49-F238E27FC236}">
                <a16:creationId xmlns:a16="http://schemas.microsoft.com/office/drawing/2014/main" id="{27FF4A7F-9C2A-466B-98D5-47A6BD6D2FA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935" y="1669868"/>
            <a:ext cx="5755005" cy="235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DB4A48A-DF03-4EE9-8F98-1E122EC29B77}"/>
              </a:ext>
            </a:extLst>
          </p:cNvPr>
          <p:cNvSpPr txBox="1"/>
          <p:nvPr/>
        </p:nvSpPr>
        <p:spPr>
          <a:xfrm>
            <a:off x="2216372" y="4397829"/>
            <a:ext cx="5534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de la fonction </a:t>
            </a:r>
            <a:r>
              <a:rPr lang="fr-FR" dirty="0" err="1"/>
              <a:t>ajouterNouveauTypeMat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/>
              <a:t>Allumer la </a:t>
            </a:r>
            <a:r>
              <a:rPr lang="fr-FR" dirty="0" err="1"/>
              <a:t>raspberry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Ouvrir le dossier </a:t>
            </a:r>
            <a:r>
              <a:rPr lang="fr-FR" dirty="0" err="1"/>
              <a:t>supervision_serre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Ouvrir le fichier </a:t>
            </a:r>
            <a:r>
              <a:rPr lang="fr-FR" dirty="0" err="1"/>
              <a:t>test_unitaire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69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090332" y="436534"/>
            <a:ext cx="517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Test unitaire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9D14976-7176-47A6-A494-9B62286D8572}"/>
              </a:ext>
            </a:extLst>
          </p:cNvPr>
          <p:cNvSpPr txBox="1"/>
          <p:nvPr/>
        </p:nvSpPr>
        <p:spPr>
          <a:xfrm>
            <a:off x="7470545" y="1946749"/>
            <a:ext cx="4532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de la fonction </a:t>
            </a:r>
            <a:r>
              <a:rPr lang="fr-FR" dirty="0" err="1"/>
              <a:t>ajouterNouveauTypeMat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/>
              <a:t>Allumer la </a:t>
            </a:r>
            <a:r>
              <a:rPr lang="fr-FR" dirty="0" err="1"/>
              <a:t>raspberry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Ouvrir le dossier </a:t>
            </a:r>
            <a:r>
              <a:rPr lang="fr-FR" dirty="0" err="1"/>
              <a:t>supervision_serre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Ouvrir le fichier </a:t>
            </a:r>
            <a:r>
              <a:rPr lang="fr-FR" dirty="0" err="1"/>
              <a:t>test_unitaire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Lancer le programme</a:t>
            </a:r>
          </a:p>
        </p:txBody>
      </p:sp>
      <p:pic>
        <p:nvPicPr>
          <p:cNvPr id="28" name="Image 27" descr="C:\Users\steven.nguene\AppData\Local\Microsoft\Windows\INetCache\Content.Word\Capture19.png">
            <a:extLst>
              <a:ext uri="{FF2B5EF4-FFF2-40B4-BE49-F238E27FC236}">
                <a16:creationId xmlns:a16="http://schemas.microsoft.com/office/drawing/2014/main" id="{03086147-1AC5-464F-93E8-7ABC217BF13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6" y="1123281"/>
            <a:ext cx="7101429" cy="5560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2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4814667" y="479063"/>
            <a:ext cx="256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5AF92C-6CD8-4FE8-BEDE-91640A0D1ED5}"/>
              </a:ext>
            </a:extLst>
          </p:cNvPr>
          <p:cNvSpPr txBox="1"/>
          <p:nvPr/>
        </p:nvSpPr>
        <p:spPr>
          <a:xfrm>
            <a:off x="1299735" y="2644170"/>
            <a:ext cx="4796264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Synoptique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Rôle des étudiants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Schéma de câblage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Test unitaire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E683773-8164-4102-83C0-7651FB158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9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Web +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4525333" y="467176"/>
            <a:ext cx="313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77B50FE-AFC9-4F2E-AD35-CB27102BA0F4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A9A08D-1EBB-4D0D-9758-913AB11C6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41" y="2549022"/>
            <a:ext cx="1759956" cy="17599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0665CE-B0A8-4C56-8A05-4B16B8CF4549}"/>
              </a:ext>
            </a:extLst>
          </p:cNvPr>
          <p:cNvSpPr txBox="1"/>
          <p:nvPr/>
        </p:nvSpPr>
        <p:spPr>
          <a:xfrm>
            <a:off x="1405011" y="4685601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09D8C76-82E9-4A3F-BBC9-35D209B8C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17" y="2551215"/>
            <a:ext cx="3708687" cy="175776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24E37072-86E2-4863-B864-D93017900FC1}"/>
              </a:ext>
            </a:extLst>
          </p:cNvPr>
          <p:cNvSpPr txBox="1"/>
          <p:nvPr/>
        </p:nvSpPr>
        <p:spPr>
          <a:xfrm>
            <a:off x="5491330" y="4685601"/>
            <a:ext cx="120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MS Project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98540ED-07D8-460A-A114-EEF979FDC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03" y="2549022"/>
            <a:ext cx="1759956" cy="175995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ABCBCA5-1899-4552-B9EE-DC8E52A00D25}"/>
              </a:ext>
            </a:extLst>
          </p:cNvPr>
          <p:cNvSpPr txBox="1"/>
          <p:nvPr/>
        </p:nvSpPr>
        <p:spPr>
          <a:xfrm>
            <a:off x="9419851" y="4688700"/>
            <a:ext cx="108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Bloc-note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BE2D48-F512-4A04-9DC2-DCE69043B422}"/>
              </a:ext>
            </a:extLst>
          </p:cNvPr>
          <p:cNvSpPr txBox="1"/>
          <p:nvPr/>
        </p:nvSpPr>
        <p:spPr>
          <a:xfrm>
            <a:off x="608715" y="5015769"/>
            <a:ext cx="324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Pour l’historique de modification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70CF3B-77F1-4257-8D5C-824850E2FA05}"/>
              </a:ext>
            </a:extLst>
          </p:cNvPr>
          <p:cNvSpPr txBox="1"/>
          <p:nvPr/>
        </p:nvSpPr>
        <p:spPr>
          <a:xfrm>
            <a:off x="4872124" y="5015769"/>
            <a:ext cx="244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Organisation des tâches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0D8FEE5-7DB6-4EE4-BA32-5D82936EE65E}"/>
              </a:ext>
            </a:extLst>
          </p:cNvPr>
          <p:cNvSpPr txBox="1"/>
          <p:nvPr/>
        </p:nvSpPr>
        <p:spPr>
          <a:xfrm>
            <a:off x="9145761" y="5015138"/>
            <a:ext cx="163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Suivi personnel</a:t>
            </a:r>
          </a:p>
        </p:txBody>
      </p:sp>
    </p:spTree>
    <p:extLst>
      <p:ext uri="{BB962C8B-B14F-4D97-AF65-F5344CB8AC3E}">
        <p14:creationId xmlns:p14="http://schemas.microsoft.com/office/powerpoint/2010/main" val="116573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617076" y="508215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Schéma de câblage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Anémomètre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00B9928-4F61-4953-B632-22AF86E1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817" y="4872883"/>
            <a:ext cx="361950" cy="469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5D6C142-C46D-4028-8293-1185273D9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490" y="2236045"/>
            <a:ext cx="2838450" cy="30083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AD072C9-96A0-4B72-A7A5-610EE44E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7" y="2741298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962E9D0-6482-4C60-A4A6-171463ADE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600" y="3883283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5EB8CD8-17BB-4141-B125-CE7A8F6A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935" y="2942241"/>
            <a:ext cx="488950" cy="3968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03874A1F-0A5B-444F-988F-78F89923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787" y="2475758"/>
            <a:ext cx="6477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Zone de texte 25">
            <a:extLst>
              <a:ext uri="{FF2B5EF4-FFF2-40B4-BE49-F238E27FC236}">
                <a16:creationId xmlns:a16="http://schemas.microsoft.com/office/drawing/2014/main" id="{EE0D4E9A-8727-442A-922E-B1A309D24B7C}"/>
              </a:ext>
            </a:extLst>
          </p:cNvPr>
          <p:cNvSpPr txBox="1"/>
          <p:nvPr/>
        </p:nvSpPr>
        <p:spPr>
          <a:xfrm>
            <a:off x="6130584" y="4399968"/>
            <a:ext cx="127000" cy="201930"/>
          </a:xfrm>
          <a:prstGeom prst="rect">
            <a:avLst/>
          </a:prstGeom>
          <a:solidFill>
            <a:schemeClr val="lt1"/>
          </a:solidFill>
          <a:ln w="28575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Zone de texte 2">
            <a:extLst>
              <a:ext uri="{FF2B5EF4-FFF2-40B4-BE49-F238E27FC236}">
                <a16:creationId xmlns:a16="http://schemas.microsoft.com/office/drawing/2014/main" id="{5A3CD363-611D-449D-AF56-34FE76DD6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727" y="2236045"/>
            <a:ext cx="1423988" cy="263683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Anémomètre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7F1086F-C75B-400C-B09A-994F29111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27" y="2937720"/>
            <a:ext cx="1190625" cy="2616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 du vent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1BAB782-0C6F-4F65-9694-FCC75D6C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665" y="3984671"/>
            <a:ext cx="1269958" cy="2616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Vitesse du vent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76D3758-F8F5-4CE6-949D-A2FF1FADD8BF}"/>
              </a:ext>
            </a:extLst>
          </p:cNvPr>
          <p:cNvCxnSpPr/>
          <p:nvPr/>
        </p:nvCxnSpPr>
        <p:spPr>
          <a:xfrm>
            <a:off x="3229442" y="3147270"/>
            <a:ext cx="275336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EE656F3-B82F-477A-BB69-66479BAD61AC}"/>
              </a:ext>
            </a:extLst>
          </p:cNvPr>
          <p:cNvCxnSpPr/>
          <p:nvPr/>
        </p:nvCxnSpPr>
        <p:spPr>
          <a:xfrm>
            <a:off x="3272622" y="2827865"/>
            <a:ext cx="754380" cy="10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F0A7BB3-0F4E-42CF-B54E-ECA9549A8537}"/>
              </a:ext>
            </a:extLst>
          </p:cNvPr>
          <p:cNvCxnSpPr/>
          <p:nvPr/>
        </p:nvCxnSpPr>
        <p:spPr>
          <a:xfrm flipV="1">
            <a:off x="3738537" y="2721820"/>
            <a:ext cx="0" cy="106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33D1708-FF5A-4966-A933-8A457351AB39}"/>
              </a:ext>
            </a:extLst>
          </p:cNvPr>
          <p:cNvCxnSpPr/>
          <p:nvPr/>
        </p:nvCxnSpPr>
        <p:spPr>
          <a:xfrm>
            <a:off x="3145187" y="4658570"/>
            <a:ext cx="903605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410FAB9-45EA-4BF4-AC4B-15D2998A547A}"/>
              </a:ext>
            </a:extLst>
          </p:cNvPr>
          <p:cNvCxnSpPr>
            <a:cxnSpLocks/>
          </p:cNvCxnSpPr>
          <p:nvPr/>
        </p:nvCxnSpPr>
        <p:spPr>
          <a:xfrm>
            <a:off x="4037997" y="4658570"/>
            <a:ext cx="10795" cy="33972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952E4C3-BE45-4BB3-BC6A-F1E2A548866C}"/>
              </a:ext>
            </a:extLst>
          </p:cNvPr>
          <p:cNvCxnSpPr/>
          <p:nvPr/>
        </p:nvCxnSpPr>
        <p:spPr>
          <a:xfrm>
            <a:off x="3229442" y="4161013"/>
            <a:ext cx="34448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A13E758-C1AB-44F7-8E36-B3B8150D7C99}"/>
              </a:ext>
            </a:extLst>
          </p:cNvPr>
          <p:cNvCxnSpPr/>
          <p:nvPr/>
        </p:nvCxnSpPr>
        <p:spPr>
          <a:xfrm>
            <a:off x="6197037" y="4224459"/>
            <a:ext cx="0" cy="1803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 de texte 26">
            <a:extLst>
              <a:ext uri="{FF2B5EF4-FFF2-40B4-BE49-F238E27FC236}">
                <a16:creationId xmlns:a16="http://schemas.microsoft.com/office/drawing/2014/main" id="{D28B86FF-01A5-4A92-9556-78CC01803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552" y="4699845"/>
            <a:ext cx="457200" cy="29845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85255AC-AE15-4582-9E4A-2AA1245D3B1C}"/>
              </a:ext>
            </a:extLst>
          </p:cNvPr>
          <p:cNvCxnSpPr/>
          <p:nvPr/>
        </p:nvCxnSpPr>
        <p:spPr>
          <a:xfrm flipV="1">
            <a:off x="6674317" y="3812398"/>
            <a:ext cx="467995" cy="348615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9">
            <a:extLst>
              <a:ext uri="{FF2B5EF4-FFF2-40B4-BE49-F238E27FC236}">
                <a16:creationId xmlns:a16="http://schemas.microsoft.com/office/drawing/2014/main" id="{92733D1F-DDC3-446A-A9A0-F98BC7E5C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830" y="3928114"/>
            <a:ext cx="4984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C6D5CE8-7DFE-4BD2-A908-6FAEBA7F4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82410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036A5BE0-BD6E-4B72-9601-42B8C169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852650"/>
            <a:ext cx="184731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78D9C806-D585-49FF-823F-35B51B8B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2AEF1695-BB0C-4DE6-B2B1-4A308237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A572867-A90A-4634-BCDA-FFB984FFCE26}"/>
              </a:ext>
            </a:extLst>
          </p:cNvPr>
          <p:cNvCxnSpPr/>
          <p:nvPr/>
        </p:nvCxnSpPr>
        <p:spPr>
          <a:xfrm flipV="1">
            <a:off x="3900637" y="2721820"/>
            <a:ext cx="0" cy="106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8793B72-6C44-4CA8-A9E4-4C557F835682}"/>
              </a:ext>
            </a:extLst>
          </p:cNvPr>
          <p:cNvCxnSpPr>
            <a:cxnSpLocks/>
          </p:cNvCxnSpPr>
          <p:nvPr/>
        </p:nvCxnSpPr>
        <p:spPr>
          <a:xfrm flipV="1">
            <a:off x="4027002" y="2721819"/>
            <a:ext cx="0" cy="106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5057411" y="473648"/>
            <a:ext cx="2721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Arduino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83B5A8C3-787B-4576-8F8F-2F8824FABAA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04" y="1695767"/>
            <a:ext cx="6262189" cy="47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977067" y="473648"/>
            <a:ext cx="517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Visual Studio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0BAADFC-117D-4F58-A7B1-860BAF7B92C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1350352"/>
            <a:ext cx="5609046" cy="52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4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5164453" y="473648"/>
            <a:ext cx="2614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Python</a:t>
            </a:r>
          </a:p>
        </p:txBody>
      </p:sp>
      <p:pic>
        <p:nvPicPr>
          <p:cNvPr id="24" name="Image 23" descr="C:\Users\steven.nguene\AppData\Local\Microsoft\Windows\INetCache\Content.Word\Capture17.png">
            <a:extLst>
              <a:ext uri="{FF2B5EF4-FFF2-40B4-BE49-F238E27FC236}">
                <a16:creationId xmlns:a16="http://schemas.microsoft.com/office/drawing/2014/main" id="{37B9B7C4-51A0-4D77-8C24-A8306108E28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19" y="1387618"/>
            <a:ext cx="7535504" cy="4753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3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166</Words>
  <Application>Microsoft Office PowerPoint</Application>
  <PresentationFormat>Grand écran</PresentationFormat>
  <Paragraphs>72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Berlin Sans FB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75</cp:revision>
  <dcterms:created xsi:type="dcterms:W3CDTF">2018-01-23T14:54:35Z</dcterms:created>
  <dcterms:modified xsi:type="dcterms:W3CDTF">2018-05-23T10:00:13Z</dcterms:modified>
</cp:coreProperties>
</file>