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1" r:id="rId4"/>
    <p:sldId id="258" r:id="rId5"/>
    <p:sldId id="262" r:id="rId6"/>
    <p:sldId id="263" r:id="rId7"/>
    <p:sldId id="268" r:id="rId8"/>
    <p:sldId id="264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4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938268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CDAAF02-6CCB-47B0-887F-8EC26B507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258" y="2388374"/>
            <a:ext cx="8583484" cy="436172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Chaîne de développement</a:t>
            </a:r>
          </a:p>
        </p:txBody>
      </p:sp>
    </p:spTree>
    <p:extLst>
      <p:ext uri="{BB962C8B-B14F-4D97-AF65-F5344CB8AC3E}">
        <p14:creationId xmlns:p14="http://schemas.microsoft.com/office/powerpoint/2010/main" val="41469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Tests unitaires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1B9FAF-8ECD-41CC-B965-DD9EDFE0D2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789" y="2979455"/>
            <a:ext cx="7690422" cy="89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2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3175406" y="945358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Sommaire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19F0112-58FA-410E-B454-94285C42B78B}"/>
              </a:ext>
            </a:extLst>
          </p:cNvPr>
          <p:cNvSpPr txBox="1"/>
          <p:nvPr/>
        </p:nvSpPr>
        <p:spPr>
          <a:xfrm>
            <a:off x="1698499" y="2465546"/>
            <a:ext cx="44757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• Synoptique du projet</a:t>
            </a:r>
          </a:p>
          <a:p>
            <a:r>
              <a:rPr lang="fr-FR" sz="2400" dirty="0"/>
              <a:t>• Rôle des étudiants</a:t>
            </a:r>
          </a:p>
          <a:p>
            <a:r>
              <a:rPr lang="fr-FR" sz="2400" dirty="0"/>
              <a:t>• Planification</a:t>
            </a:r>
          </a:p>
          <a:p>
            <a:r>
              <a:rPr lang="fr-FR" sz="2400" dirty="0"/>
              <a:t>• Cahier de recette</a:t>
            </a:r>
          </a:p>
          <a:p>
            <a:r>
              <a:rPr lang="fr-FR" sz="2400" dirty="0"/>
              <a:t>• Base de données</a:t>
            </a:r>
          </a:p>
          <a:p>
            <a:r>
              <a:rPr lang="fr-FR" sz="2400" dirty="0"/>
              <a:t>• Plan du câblage </a:t>
            </a:r>
          </a:p>
          <a:p>
            <a:r>
              <a:rPr lang="fr-FR" sz="2400" dirty="0"/>
              <a:t>• Chaine de développement</a:t>
            </a:r>
          </a:p>
          <a:p>
            <a:r>
              <a:rPr lang="fr-FR" sz="2400" dirty="0"/>
              <a:t>•  Tests unitaires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0740A6-9B84-4EE8-85B2-4B639FE59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011" y="2194956"/>
            <a:ext cx="4436949" cy="356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3175405" y="938268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  <p:pic>
        <p:nvPicPr>
          <p:cNvPr id="4" name="Image 3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74F7C2D2-CAD8-4D46-B998-EC137FF6D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78" y="1854996"/>
            <a:ext cx="7604243" cy="493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1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535363" y="2631960"/>
            <a:ext cx="2762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</a:t>
            </a:r>
            <a:r>
              <a:rPr lang="fr-FR" sz="1400" i="1" dirty="0" err="1">
                <a:latin typeface="+mj-lt"/>
              </a:rPr>
              <a:t>Rapsberry</a:t>
            </a:r>
            <a:endParaRPr lang="fr-FR" sz="1400" i="1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mesures liés au vent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Définir périodicité du système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823" y="4445329"/>
            <a:ext cx="729950" cy="72995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978" y="4345850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979" y="2742578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492" y="2756882"/>
            <a:ext cx="715646" cy="71564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40E300C-5B9E-46CD-8F02-DB2B81C560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1" y="2527094"/>
            <a:ext cx="811516" cy="811516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D97B42E2-5F5B-458F-906E-0C34B5B8D0D5}"/>
              </a:ext>
            </a:extLst>
          </p:cNvPr>
          <p:cNvSpPr txBox="1"/>
          <p:nvPr/>
        </p:nvSpPr>
        <p:spPr>
          <a:xfrm>
            <a:off x="1535363" y="4355192"/>
            <a:ext cx="26954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Web </a:t>
            </a:r>
          </a:p>
          <a:p>
            <a:r>
              <a:rPr lang="fr-FR" sz="1400" i="1" dirty="0">
                <a:latin typeface="+mj-lt"/>
              </a:rPr>
              <a:t>          • Evolution des données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intensité lumineuse</a:t>
            </a:r>
            <a:endParaRPr lang="fr-FR" dirty="0"/>
          </a:p>
          <a:p>
            <a:endParaRPr lang="fr-FR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F9BF22F9-DF11-45FB-95F0-E7620A431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1" y="4250326"/>
            <a:ext cx="811516" cy="811516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E6A89FF3-B47E-4E3A-AA1A-F6F8BE8EE86E}"/>
              </a:ext>
            </a:extLst>
          </p:cNvPr>
          <p:cNvSpPr txBox="1"/>
          <p:nvPr/>
        </p:nvSpPr>
        <p:spPr>
          <a:xfrm>
            <a:off x="7711058" y="2742578"/>
            <a:ext cx="26954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Web </a:t>
            </a:r>
          </a:p>
          <a:p>
            <a:r>
              <a:rPr lang="fr-FR" sz="1400" i="1" dirty="0">
                <a:latin typeface="+mj-lt"/>
              </a:rPr>
              <a:t>          • Visualisation des données 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température</a:t>
            </a:r>
            <a:endParaRPr lang="fr-FR" dirty="0"/>
          </a:p>
          <a:p>
            <a:endParaRPr lang="fr-FR" dirty="0"/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12D64D40-4F4B-4953-B737-FD79F96549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26" y="2637712"/>
            <a:ext cx="811516" cy="811516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42FEE047-3FD8-4314-93BC-7C54E20B71B7}"/>
              </a:ext>
            </a:extLst>
          </p:cNvPr>
          <p:cNvSpPr txBox="1"/>
          <p:nvPr/>
        </p:nvSpPr>
        <p:spPr>
          <a:xfrm>
            <a:off x="7711058" y="4354846"/>
            <a:ext cx="27769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Android</a:t>
            </a:r>
          </a:p>
          <a:p>
            <a:r>
              <a:rPr lang="fr-FR" sz="1400" i="1" dirty="0">
                <a:latin typeface="+mj-lt"/>
              </a:rPr>
              <a:t>          • Visualisation état de la serre 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de l’hydrométrie</a:t>
            </a:r>
            <a:endParaRPr lang="fr-FR" dirty="0"/>
          </a:p>
          <a:p>
            <a:endParaRPr lang="fr-FR" dirty="0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33B0B581-527E-41FD-B522-718BBFC1CC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26" y="4249980"/>
            <a:ext cx="811516" cy="8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Planification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DBF001-7713-4069-AD63-FC0FFEDB0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37" y="3321286"/>
            <a:ext cx="3302581" cy="1565286"/>
          </a:xfrm>
          <a:prstGeom prst="rect">
            <a:avLst/>
          </a:prstGeom>
        </p:spPr>
      </p:pic>
      <p:pic>
        <p:nvPicPr>
          <p:cNvPr id="9" name="Image 8" descr="Une image contenant appareil&#10;&#10;Description générée avec un niveau de confiance élevé">
            <a:extLst>
              <a:ext uri="{FF2B5EF4-FFF2-40B4-BE49-F238E27FC236}">
                <a16:creationId xmlns:a16="http://schemas.microsoft.com/office/drawing/2014/main" id="{BB22CBF1-CB59-49AA-ADF2-06FBE449A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135" y="2982002"/>
            <a:ext cx="2019453" cy="190608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192ADBC-CF0F-41D8-9479-432AF420BCEE}"/>
              </a:ext>
            </a:extLst>
          </p:cNvPr>
          <p:cNvSpPr txBox="1"/>
          <p:nvPr/>
        </p:nvSpPr>
        <p:spPr>
          <a:xfrm>
            <a:off x="574994" y="4886572"/>
            <a:ext cx="401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Mise en place d’un diagramme de Gantt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7BC5E07-C4BB-46C7-ABEA-EF00C9FDAD19}"/>
              </a:ext>
            </a:extLst>
          </p:cNvPr>
          <p:cNvSpPr txBox="1"/>
          <p:nvPr/>
        </p:nvSpPr>
        <p:spPr>
          <a:xfrm>
            <a:off x="9295774" y="4886572"/>
            <a:ext cx="161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Suivi personnel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0D56DD7-7EF8-40FD-A979-A363494804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176" y="3133972"/>
            <a:ext cx="1752600" cy="1752600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534170C8-1EF7-4062-9BB9-EA7981F73622}"/>
              </a:ext>
            </a:extLst>
          </p:cNvPr>
          <p:cNvSpPr txBox="1"/>
          <p:nvPr/>
        </p:nvSpPr>
        <p:spPr>
          <a:xfrm>
            <a:off x="5669468" y="4891276"/>
            <a:ext cx="164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Github</a:t>
            </a:r>
            <a:r>
              <a:rPr lang="fr-FR" dirty="0"/>
              <a:t> Desktop</a:t>
            </a:r>
          </a:p>
        </p:txBody>
      </p:sp>
    </p:spTree>
    <p:extLst>
      <p:ext uri="{BB962C8B-B14F-4D97-AF65-F5344CB8AC3E}">
        <p14:creationId xmlns:p14="http://schemas.microsoft.com/office/powerpoint/2010/main" val="70374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Cahier de recette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F863333-E3B6-4BBD-B0DD-CE220BE9C29B}"/>
              </a:ext>
            </a:extLst>
          </p:cNvPr>
          <p:cNvSpPr txBox="1"/>
          <p:nvPr/>
        </p:nvSpPr>
        <p:spPr>
          <a:xfrm>
            <a:off x="6544442" y="4031160"/>
            <a:ext cx="319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Elaboration du cahier de recette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AF18460-9FF1-49EF-B389-2132F830E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712" y="1857006"/>
            <a:ext cx="4076288" cy="471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8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5" y="843147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Base de données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BBE5D0E-6BD9-4AF7-84E0-04C6C38AA767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7" t="3872" r="7140" b="4947"/>
          <a:stretch/>
        </p:blipFill>
        <p:spPr bwMode="auto">
          <a:xfrm>
            <a:off x="2328248" y="1777995"/>
            <a:ext cx="7541895" cy="41300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BEDF119-C903-4FEC-8B75-818E8B1D5638}"/>
              </a:ext>
            </a:extLst>
          </p:cNvPr>
          <p:cNvSpPr txBox="1"/>
          <p:nvPr/>
        </p:nvSpPr>
        <p:spPr>
          <a:xfrm>
            <a:off x="4573478" y="5908035"/>
            <a:ext cx="3045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Modèle entité-association de la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160557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Plan de câblage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C578D0C-5BBC-4C8E-AD9C-246D1F924D5F}"/>
              </a:ext>
            </a:extLst>
          </p:cNvPr>
          <p:cNvSpPr txBox="1"/>
          <p:nvPr/>
        </p:nvSpPr>
        <p:spPr>
          <a:xfrm>
            <a:off x="4829023" y="5759842"/>
            <a:ext cx="231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Arduino à la Raspberry</a:t>
            </a:r>
          </a:p>
        </p:txBody>
      </p:sp>
      <p:pic>
        <p:nvPicPr>
          <p:cNvPr id="4" name="Image 3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D4284139-EC01-45FA-BD33-C83751EEB6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441" y="1883004"/>
            <a:ext cx="5169117" cy="387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5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769F96F7-0C9A-4C12-8DD2-B1BE1D83E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23" y="3335673"/>
            <a:ext cx="5791940" cy="169520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01860E6-AD2D-4E94-AD8B-C2861A3B35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963" y="1973749"/>
            <a:ext cx="5892067" cy="4419050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5945C559-2AC8-4826-8DCF-28E5BB387030}"/>
              </a:ext>
            </a:extLst>
          </p:cNvPr>
          <p:cNvSpPr txBox="1"/>
          <p:nvPr/>
        </p:nvSpPr>
        <p:spPr>
          <a:xfrm>
            <a:off x="3670084" y="2027401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Boucle 4-20mA</a:t>
            </a:r>
          </a:p>
        </p:txBody>
      </p:sp>
    </p:spTree>
    <p:extLst>
      <p:ext uri="{BB962C8B-B14F-4D97-AF65-F5344CB8AC3E}">
        <p14:creationId xmlns:p14="http://schemas.microsoft.com/office/powerpoint/2010/main" val="149427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151</Words>
  <Application>Microsoft Office PowerPoint</Application>
  <PresentationFormat>Grand écran</PresentationFormat>
  <Paragraphs>46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RINEAU Rineau</cp:lastModifiedBy>
  <cp:revision>80</cp:revision>
  <dcterms:created xsi:type="dcterms:W3CDTF">2018-01-23T14:54:35Z</dcterms:created>
  <dcterms:modified xsi:type="dcterms:W3CDTF">2018-05-23T08:50:47Z</dcterms:modified>
</cp:coreProperties>
</file>