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6E6B5-2D63-46F1-8673-952CAC2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2" y="3703071"/>
            <a:ext cx="1725180" cy="4703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404729" y="2353513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6" name="Image 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779925"/>
            <a:ext cx="648306" cy="648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333851" y="27819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de chaque mesures avec choix de la période.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8C7F83-9B75-4BAB-8D49-85BF1976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3703070"/>
            <a:ext cx="1367989" cy="47038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CE75B6-3D3A-48A1-A187-7BFA0A259B14}"/>
              </a:ext>
            </a:extLst>
          </p:cNvPr>
          <p:cNvCxnSpPr>
            <a:cxnSpLocks/>
          </p:cNvCxnSpPr>
          <p:nvPr/>
        </p:nvCxnSpPr>
        <p:spPr>
          <a:xfrm>
            <a:off x="1180085" y="4497235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604020" y="235351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7" name="Image 26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50" y="2756798"/>
            <a:ext cx="715646" cy="715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937096" y="281685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Acquérir la mesure de l’intensité lumineuse.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3C9B10-9E40-4D60-9A0B-A647F56EE135}"/>
              </a:ext>
            </a:extLst>
          </p:cNvPr>
          <p:cNvCxnSpPr>
            <a:cxnSpLocks/>
          </p:cNvCxnSpPr>
          <p:nvPr/>
        </p:nvCxnSpPr>
        <p:spPr>
          <a:xfrm>
            <a:off x="7937096" y="4470071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27" y="3510158"/>
            <a:ext cx="769441" cy="769441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C07B68B-9BEB-456B-9F0D-6CC89766E2FF}"/>
              </a:ext>
            </a:extLst>
          </p:cNvPr>
          <p:cNvCxnSpPr>
            <a:cxnSpLocks/>
          </p:cNvCxnSpPr>
          <p:nvPr/>
        </p:nvCxnSpPr>
        <p:spPr>
          <a:xfrm>
            <a:off x="4337693" y="6332370"/>
            <a:ext cx="3472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589991" y="4515558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12" y="4993171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38710" y="494210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9" y="5665937"/>
            <a:ext cx="508044" cy="50804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42724" y="5741472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134</Words>
  <Application>Microsoft Office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26</cp:revision>
  <dcterms:created xsi:type="dcterms:W3CDTF">2018-01-23T14:54:35Z</dcterms:created>
  <dcterms:modified xsi:type="dcterms:W3CDTF">2018-01-25T12:55:15Z</dcterms:modified>
</cp:coreProperties>
</file>