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76" r:id="rId5"/>
    <p:sldId id="271" r:id="rId6"/>
    <p:sldId id="272" r:id="rId7"/>
    <p:sldId id="270" r:id="rId8"/>
    <p:sldId id="273" r:id="rId9"/>
    <p:sldId id="274" r:id="rId10"/>
    <p:sldId id="260" r:id="rId11"/>
    <p:sldId id="265" r:id="rId12"/>
    <p:sldId id="266" r:id="rId13"/>
    <p:sldId id="264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0571" y="4604139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97" y="2870179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50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40" y="1892769"/>
            <a:ext cx="732549" cy="73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33" y="1892769"/>
            <a:ext cx="732549" cy="72634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136835" y="1862733"/>
            <a:ext cx="7137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136834" y="3240941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10" y="3009725"/>
            <a:ext cx="1591260" cy="122295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136834" y="4232683"/>
            <a:ext cx="7137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295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65</cp:revision>
  <dcterms:created xsi:type="dcterms:W3CDTF">2018-01-23T14:54:35Z</dcterms:created>
  <dcterms:modified xsi:type="dcterms:W3CDTF">2018-03-12T09:48:14Z</dcterms:modified>
</cp:coreProperties>
</file>