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76" r:id="rId5"/>
    <p:sldId id="271" r:id="rId6"/>
    <p:sldId id="273" r:id="rId7"/>
    <p:sldId id="274" r:id="rId8"/>
    <p:sldId id="279" r:id="rId9"/>
    <p:sldId id="270" r:id="rId10"/>
    <p:sldId id="260" r:id="rId11"/>
    <p:sldId id="265" r:id="rId12"/>
    <p:sldId id="266" r:id="rId13"/>
    <p:sldId id="264" r:id="rId14"/>
    <p:sldId id="272" r:id="rId15"/>
    <p:sldId id="269" r:id="rId16"/>
    <p:sldId id="268" r:id="rId17"/>
    <p:sldId id="267" r:id="rId18"/>
    <p:sldId id="282" r:id="rId19"/>
    <p:sldId id="278" r:id="rId20"/>
    <p:sldId id="281" r:id="rId21"/>
    <p:sldId id="28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5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523056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6BEA2-EF2C-479A-B8FC-3E647E6B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2" y="1434502"/>
            <a:ext cx="10145003" cy="52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52F1F1EF-3F38-4EAD-83CB-9EC6D7A0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6" y="1175061"/>
            <a:ext cx="9152080" cy="44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Etat de la serre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5AB4EF81-71F6-47DE-B2B4-725F8472F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7" y="890658"/>
            <a:ext cx="8994163" cy="6116030"/>
          </a:xfrm>
          <a:prstGeom prst="rect">
            <a:avLst/>
          </a:prstGeom>
        </p:spPr>
      </p:pic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DF418CA6-5E5A-4E1A-900C-3AFF7FFE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2" y="116952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96FA85B-98C4-420D-8E11-18D7EDC0A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2" y="1294076"/>
            <a:ext cx="738231" cy="76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4D60C05-C6F5-415F-B606-17DFCA17F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77" y="1931635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755B4E-32C3-46B1-BF3B-8A9FDD073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75" y="4892055"/>
            <a:ext cx="1161644" cy="1161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B1563D-BE8E-40DA-9D50-991FF96A7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356" y="2149999"/>
            <a:ext cx="762106" cy="762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4D53F4F-5F96-4A48-93EA-D0329A4AB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13" y="797054"/>
            <a:ext cx="994045" cy="994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6494987" y="2102256"/>
            <a:ext cx="467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6494987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445093" y="518915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38" y="1342070"/>
            <a:ext cx="6658935" cy="5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7426A9-7BFE-48C0-9D3A-8DC44C296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94" y="1273084"/>
            <a:ext cx="9192611" cy="5518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411</Words>
  <Application>Microsoft Office PowerPoint</Application>
  <PresentationFormat>Grand écran</PresentationFormat>
  <Paragraphs>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90</cp:revision>
  <dcterms:created xsi:type="dcterms:W3CDTF">2018-01-23T14:54:35Z</dcterms:created>
  <dcterms:modified xsi:type="dcterms:W3CDTF">2018-03-13T14:49:37Z</dcterms:modified>
</cp:coreProperties>
</file>