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73" r:id="rId13"/>
    <p:sldId id="272" r:id="rId14"/>
    <p:sldId id="26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/>
          <p:nvPr/>
        </p:nvCxnSpPr>
        <p:spPr>
          <a:xfrm>
            <a:off x="9997638" y="3460082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608670CA-90C1-4555-9741-8D7F619CA117}"/>
              </a:ext>
            </a:extLst>
          </p:cNvPr>
          <p:cNvSpPr/>
          <p:nvPr/>
        </p:nvSpPr>
        <p:spPr>
          <a:xfrm>
            <a:off x="9974778" y="3855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E656000-88C7-4598-9542-FAF1D7CDBE0E}"/>
              </a:ext>
            </a:extLst>
          </p:cNvPr>
          <p:cNvSpPr/>
          <p:nvPr/>
        </p:nvSpPr>
        <p:spPr>
          <a:xfrm>
            <a:off x="9974777" y="4186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/>
          <p:nvPr/>
        </p:nvCxnSpPr>
        <p:spPr>
          <a:xfrm>
            <a:off x="9997636" y="4209140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7636" y="3910535"/>
            <a:ext cx="95687" cy="3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25081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02081" y="460572"/>
            <a:ext cx="4380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30013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79870" y="479063"/>
            <a:ext cx="44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662092" y="481111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982078" y="462285"/>
            <a:ext cx="401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D826E4-028A-42A8-BDAA-7099CED3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6" y="1418109"/>
            <a:ext cx="10144623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231</Words>
  <Application>Microsoft Office PowerPoint</Application>
  <PresentationFormat>Grand écran</PresentationFormat>
  <Paragraphs>52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71</cp:revision>
  <dcterms:created xsi:type="dcterms:W3CDTF">2018-01-23T14:54:35Z</dcterms:created>
  <dcterms:modified xsi:type="dcterms:W3CDTF">2018-03-12T10:58:55Z</dcterms:modified>
</cp:coreProperties>
</file>