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82" r:id="rId19"/>
    <p:sldId id="278" r:id="rId20"/>
    <p:sldId id="281" r:id="rId21"/>
    <p:sldId id="28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AB4EF81-71F6-47DE-B2B4-725F8472F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7" y="890658"/>
            <a:ext cx="8994163" cy="6116030"/>
          </a:xfrm>
          <a:prstGeom prst="rect">
            <a:avLst/>
          </a:prstGeom>
        </p:spPr>
      </p:pic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F418CA6-5E5A-4E1A-900C-3AFF7FFE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2" y="116952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96FA85B-98C4-420D-8E11-18D7EDC0A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2" y="1294076"/>
            <a:ext cx="738231" cy="765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D60C05-C6F5-415F-B606-17DFCA17F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77" y="1931635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F755B4E-32C3-46B1-BF3B-8A9FDD073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5" y="4892055"/>
            <a:ext cx="1161644" cy="1161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B1563D-BE8E-40DA-9D50-991FF96A7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56" y="214999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D53F4F-5F96-4A48-93EA-D0329A4AB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13" y="797054"/>
            <a:ext cx="994045" cy="994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1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7426A9-7BFE-48C0-9D3A-8DC44C29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94" y="1273084"/>
            <a:ext cx="9192611" cy="5518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411</Words>
  <Application>Microsoft Office PowerPoint</Application>
  <PresentationFormat>Grand écran</PresentationFormat>
  <Paragraphs>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89</cp:revision>
  <dcterms:created xsi:type="dcterms:W3CDTF">2018-01-23T14:54:35Z</dcterms:created>
  <dcterms:modified xsi:type="dcterms:W3CDTF">2018-03-13T14:01:27Z</dcterms:modified>
</cp:coreProperties>
</file>