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86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6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41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066" y="2688389"/>
            <a:ext cx="847842" cy="6358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FD1A400-E328-435B-B204-E5CCF7489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5908" y="2676107"/>
            <a:ext cx="972992" cy="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120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27</cp:revision>
  <dcterms:created xsi:type="dcterms:W3CDTF">2018-01-23T14:54:35Z</dcterms:created>
  <dcterms:modified xsi:type="dcterms:W3CDTF">2018-01-29T07:25:03Z</dcterms:modified>
</cp:coreProperties>
</file>