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6.png"/><Relationship Id="rId5" Type="http://schemas.openxmlformats.org/officeDocument/2006/relationships/image" Target="../media/image21.png"/><Relationship Id="rId10" Type="http://schemas.openxmlformats.org/officeDocument/2006/relationships/image" Target="../media/image25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669181" y="1157890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Mr 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2894202" y="1367406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Présentation du projet</a:t>
            </a:r>
          </a:p>
        </p:txBody>
      </p:sp>
      <p:pic>
        <p:nvPicPr>
          <p:cNvPr id="67" name="Image 66">
            <a:extLst>
              <a:ext uri="{FF2B5EF4-FFF2-40B4-BE49-F238E27FC236}">
                <a16:creationId xmlns:a16="http://schemas.microsoft.com/office/drawing/2014/main" id="{A566DD53-EBF4-4DD6-821C-713526EBA99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103" y="2553363"/>
            <a:ext cx="325145" cy="325145"/>
          </a:xfrm>
          <a:prstGeom prst="rect">
            <a:avLst/>
          </a:prstGeom>
        </p:spPr>
      </p:pic>
      <p:sp>
        <p:nvSpPr>
          <p:cNvPr id="68" name="ZoneTexte 67">
            <a:extLst>
              <a:ext uri="{FF2B5EF4-FFF2-40B4-BE49-F238E27FC236}">
                <a16:creationId xmlns:a16="http://schemas.microsoft.com/office/drawing/2014/main" id="{4411CF1A-4F62-4662-9940-BD11D2B94D6C}"/>
              </a:ext>
            </a:extLst>
          </p:cNvPr>
          <p:cNvSpPr txBox="1"/>
          <p:nvPr/>
        </p:nvSpPr>
        <p:spPr>
          <a:xfrm>
            <a:off x="2598862" y="2386341"/>
            <a:ext cx="6223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i="1" dirty="0">
                <a:latin typeface="+mj-lt"/>
              </a:rPr>
              <a:t>Le Groupe Olivier est spécialisé dans la production de tomates et concombres sous </a:t>
            </a:r>
            <a:r>
              <a:rPr lang="fr-FR" i="1">
                <a:latin typeface="+mj-lt"/>
              </a:rPr>
              <a:t>serres en verre </a:t>
            </a:r>
            <a:r>
              <a:rPr lang="fr-FR" i="1" dirty="0">
                <a:latin typeface="+mj-lt"/>
              </a:rPr>
              <a:t>dans la région nantaise.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E4526E46-B0D5-4A5A-B0F3-EA799F16F673}"/>
              </a:ext>
            </a:extLst>
          </p:cNvPr>
          <p:cNvSpPr txBox="1"/>
          <p:nvPr/>
        </p:nvSpPr>
        <p:spPr>
          <a:xfrm>
            <a:off x="760243" y="3825329"/>
            <a:ext cx="4968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Ainsi, l’entreprise voudrait superviser l’état de la serre, tout en récupérant et stockant l’ensemble des données suivantes :</a:t>
            </a: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C90AB44C-7361-4F95-A216-32F1C2ADB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924" y="3784352"/>
            <a:ext cx="746916" cy="746916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0D14ED53-4375-40C8-89A4-4A68FF1A6C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057" y="3825329"/>
            <a:ext cx="715646" cy="715646"/>
          </a:xfrm>
          <a:prstGeom prst="rect">
            <a:avLst/>
          </a:prstGeom>
        </p:spPr>
      </p:pic>
      <p:pic>
        <p:nvPicPr>
          <p:cNvPr id="72" name="Image 71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E5159D37-0A2D-4418-B858-7C0D9D9B63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587" y="5048682"/>
            <a:ext cx="746253" cy="746253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56CF429D-E569-4ED2-B478-464875DA69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153" y="5048682"/>
            <a:ext cx="715646" cy="715646"/>
          </a:xfrm>
          <a:prstGeom prst="rect">
            <a:avLst/>
          </a:prstGeom>
        </p:spPr>
      </p:pic>
      <p:pic>
        <p:nvPicPr>
          <p:cNvPr id="74" name="Image 7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95C04719-05EA-4C57-B637-AACF9A4852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6" y="4951415"/>
            <a:ext cx="715646" cy="715646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B78F48F8-4055-499C-BF0F-94ECEDBE8D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86" y="5015891"/>
            <a:ext cx="625703" cy="625703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1241D4F3-FE0F-4740-B7DB-B3C6DDAD2B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98" y="4965162"/>
            <a:ext cx="700822" cy="700822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8187467A-0EEA-4DAD-92BC-0ED1DBFFBC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20" y="4959449"/>
            <a:ext cx="700821" cy="700821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8F01A4F0-6D9D-4647-B1F1-C8C3E9CAC373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" y="4086168"/>
            <a:ext cx="301274" cy="3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422708" y="1384184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156800" y="3143689"/>
            <a:ext cx="26954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1 : Steven</a:t>
            </a:r>
          </a:p>
          <a:p>
            <a:endParaRPr lang="fr-FR" dirty="0"/>
          </a:p>
          <a:p>
            <a:r>
              <a:rPr lang="fr-FR" dirty="0">
                <a:latin typeface="+mj-lt"/>
              </a:rPr>
              <a:t>Partie rapsberry acquisition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Graphique 4" descr="Homme">
            <a:extLst>
              <a:ext uri="{FF2B5EF4-FFF2-40B4-BE49-F238E27FC236}">
                <a16:creationId xmlns:a16="http://schemas.microsoft.com/office/drawing/2014/main" id="{5D686FEC-E0C7-47CC-8656-80B2ECA6A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2962470"/>
            <a:ext cx="914400" cy="914400"/>
          </a:xfrm>
          <a:prstGeom prst="rect">
            <a:avLst/>
          </a:prstGeom>
        </p:spPr>
      </p:pic>
      <p:pic>
        <p:nvPicPr>
          <p:cNvPr id="7" name="Graphique 6" descr="Homme">
            <a:extLst>
              <a:ext uri="{FF2B5EF4-FFF2-40B4-BE49-F238E27FC236}">
                <a16:creationId xmlns:a16="http://schemas.microsoft.com/office/drawing/2014/main" id="{3F1DAEDE-C978-4A30-ADE4-E1C09F165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2163" y="2962470"/>
            <a:ext cx="914400" cy="914400"/>
          </a:xfrm>
          <a:prstGeom prst="rect">
            <a:avLst/>
          </a:prstGeom>
        </p:spPr>
      </p:pic>
      <p:pic>
        <p:nvPicPr>
          <p:cNvPr id="11" name="Graphique 10" descr="Homme">
            <a:extLst>
              <a:ext uri="{FF2B5EF4-FFF2-40B4-BE49-F238E27FC236}">
                <a16:creationId xmlns:a16="http://schemas.microsoft.com/office/drawing/2014/main" id="{3D1F2BD8-2A52-4A51-B903-B49EC1DF0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5229808"/>
            <a:ext cx="914400" cy="914400"/>
          </a:xfrm>
          <a:prstGeom prst="rect">
            <a:avLst/>
          </a:prstGeom>
        </p:spPr>
      </p:pic>
      <p:pic>
        <p:nvPicPr>
          <p:cNvPr id="13" name="Graphique 12" descr="Homme">
            <a:extLst>
              <a:ext uri="{FF2B5EF4-FFF2-40B4-BE49-F238E27FC236}">
                <a16:creationId xmlns:a16="http://schemas.microsoft.com/office/drawing/2014/main" id="{496E86E9-0365-4241-B0E0-3139B1B41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99445" y="5229808"/>
            <a:ext cx="914400" cy="9144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63FAC4E-CD11-44F8-9555-8D34A7409E4A}"/>
              </a:ext>
            </a:extLst>
          </p:cNvPr>
          <p:cNvSpPr txBox="1"/>
          <p:nvPr/>
        </p:nvSpPr>
        <p:spPr>
          <a:xfrm>
            <a:off x="1151783" y="5363842"/>
            <a:ext cx="2434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2 : Willy </a:t>
            </a:r>
          </a:p>
          <a:p>
            <a:endParaRPr lang="fr-FR" dirty="0"/>
          </a:p>
          <a:p>
            <a:r>
              <a:rPr lang="fr-FR" dirty="0">
                <a:latin typeface="+mj-lt"/>
              </a:rPr>
              <a:t>Partie Web avec Netbeans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FF94F4B-10E1-4E4D-AD68-D90A8EAAB109}"/>
              </a:ext>
            </a:extLst>
          </p:cNvPr>
          <p:cNvSpPr txBox="1"/>
          <p:nvPr/>
        </p:nvSpPr>
        <p:spPr>
          <a:xfrm>
            <a:off x="8736563" y="3107094"/>
            <a:ext cx="24041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3 : Samuel</a:t>
            </a:r>
          </a:p>
          <a:p>
            <a:endParaRPr lang="fr-FR" dirty="0"/>
          </a:p>
          <a:p>
            <a:r>
              <a:rPr lang="fr-FR" dirty="0">
                <a:latin typeface="+mj-lt"/>
              </a:rPr>
              <a:t>Partie BDD avec le serveur Wamp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832ED2D-AB77-4E11-94A7-1ABB51FE6ACA}"/>
              </a:ext>
            </a:extLst>
          </p:cNvPr>
          <p:cNvSpPr txBox="1"/>
          <p:nvPr/>
        </p:nvSpPr>
        <p:spPr>
          <a:xfrm>
            <a:off x="8736563" y="5339257"/>
            <a:ext cx="2633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4 : Dylan</a:t>
            </a:r>
          </a:p>
          <a:p>
            <a:endParaRPr lang="fr-FR" dirty="0"/>
          </a:p>
          <a:p>
            <a:r>
              <a:rPr lang="fr-FR" dirty="0">
                <a:latin typeface="+mj-lt"/>
              </a:rPr>
              <a:t>Partie Application androïd avec androïd studio</a:t>
            </a:r>
          </a:p>
        </p:txBody>
      </p:sp>
      <p:pic>
        <p:nvPicPr>
          <p:cNvPr id="27" name="Image 26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B6EC8198-D126-44D7-8F4B-D3D9110D7F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101" y="5441548"/>
            <a:ext cx="885508" cy="885508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A30184B6-9240-4D20-B2A0-857E1B72DC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100" y="5491966"/>
            <a:ext cx="715646" cy="715646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61AE4316-C586-49EC-B2DB-6F52702C83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659" y="3254307"/>
            <a:ext cx="729950" cy="72995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73EEA239-206F-481C-B216-8B7BC11427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517" y="3143689"/>
            <a:ext cx="715646" cy="71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852234" y="1187412"/>
            <a:ext cx="72537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Partie Personnelle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236E6B5-2D63-46F1-8673-952CAC2F94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32" y="3703071"/>
            <a:ext cx="1725180" cy="470381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F1734F75-55B1-4649-A53F-E29A26264DC2}"/>
              </a:ext>
            </a:extLst>
          </p:cNvPr>
          <p:cNvSpPr txBox="1"/>
          <p:nvPr/>
        </p:nvSpPr>
        <p:spPr>
          <a:xfrm>
            <a:off x="2404729" y="2353513"/>
            <a:ext cx="715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u="sng" dirty="0">
                <a:latin typeface="Berlin Sans FB" panose="020E0602020502020306" pitchFamily="34" charset="0"/>
              </a:rPr>
              <a:t>Web</a:t>
            </a:r>
          </a:p>
        </p:txBody>
      </p:sp>
      <p:pic>
        <p:nvPicPr>
          <p:cNvPr id="6" name="Image 5" descr="Une image contenant moniteur&#10;&#10;Description générée avec un niveau de confiance élevé">
            <a:extLst>
              <a:ext uri="{FF2B5EF4-FFF2-40B4-BE49-F238E27FC236}">
                <a16:creationId xmlns:a16="http://schemas.microsoft.com/office/drawing/2014/main" id="{494A3448-6A99-4020-9320-836A332EA3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79" y="2779925"/>
            <a:ext cx="648306" cy="64830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4C43035-604F-4687-BCB2-E863C973FF18}"/>
              </a:ext>
            </a:extLst>
          </p:cNvPr>
          <p:cNvSpPr txBox="1"/>
          <p:nvPr/>
        </p:nvSpPr>
        <p:spPr>
          <a:xfrm>
            <a:off x="1333851" y="2781900"/>
            <a:ext cx="3271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Visualisation de chaque mesures avec choix de la période.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B88C7F83-9B75-4BAB-8D49-85BF1976A6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704" y="3703070"/>
            <a:ext cx="1367989" cy="470381"/>
          </a:xfrm>
          <a:prstGeom prst="rect">
            <a:avLst/>
          </a:prstGeom>
        </p:spPr>
      </p:pic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2ACE75B6-3D3A-48A1-A187-7BFA0A259B14}"/>
              </a:ext>
            </a:extLst>
          </p:cNvPr>
          <p:cNvCxnSpPr>
            <a:cxnSpLocks/>
          </p:cNvCxnSpPr>
          <p:nvPr/>
        </p:nvCxnSpPr>
        <p:spPr>
          <a:xfrm>
            <a:off x="1180085" y="4497235"/>
            <a:ext cx="314502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2EDCE7AC-0A7D-4EF1-BC5F-2A6F6824C997}"/>
              </a:ext>
            </a:extLst>
          </p:cNvPr>
          <p:cNvSpPr txBox="1"/>
          <p:nvPr/>
        </p:nvSpPr>
        <p:spPr>
          <a:xfrm>
            <a:off x="8604020" y="2353513"/>
            <a:ext cx="1937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u="sng" dirty="0">
                <a:latin typeface="Berlin Sans FB" panose="020E0602020502020306" pitchFamily="34" charset="0"/>
              </a:rPr>
              <a:t>Carte de gestion</a:t>
            </a:r>
          </a:p>
        </p:txBody>
      </p:sp>
      <p:pic>
        <p:nvPicPr>
          <p:cNvPr id="27" name="Image 26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3037617D-3657-4209-AF82-5FD6D89C29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450" y="2756798"/>
            <a:ext cx="715646" cy="715646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85A0D292-E6DA-4854-813B-568DC9A16C2E}"/>
              </a:ext>
            </a:extLst>
          </p:cNvPr>
          <p:cNvSpPr txBox="1"/>
          <p:nvPr/>
        </p:nvSpPr>
        <p:spPr>
          <a:xfrm>
            <a:off x="7937096" y="2816853"/>
            <a:ext cx="32717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Acquérir la mesure de l’intensité lumineuse.</a:t>
            </a:r>
          </a:p>
          <a:p>
            <a:pPr algn="ctr"/>
            <a:r>
              <a:rPr lang="fr-FR" dirty="0"/>
              <a:t>Etude et configuration réseau des matériels.</a:t>
            </a:r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5C3C9B10-9E40-4D60-9A0B-A647F56EE135}"/>
              </a:ext>
            </a:extLst>
          </p:cNvPr>
          <p:cNvCxnSpPr>
            <a:cxnSpLocks/>
          </p:cNvCxnSpPr>
          <p:nvPr/>
        </p:nvCxnSpPr>
        <p:spPr>
          <a:xfrm>
            <a:off x="7937096" y="4470071"/>
            <a:ext cx="314502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9" name="Image 18" descr="Une image contenant carte de visite, texte&#10;&#10;Description générée avec un niveau de confiance très élevé">
            <a:extLst>
              <a:ext uri="{FF2B5EF4-FFF2-40B4-BE49-F238E27FC236}">
                <a16:creationId xmlns:a16="http://schemas.microsoft.com/office/drawing/2014/main" id="{4B0276FF-169F-40B9-8646-B43C31FA80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347" y="3632461"/>
            <a:ext cx="769441" cy="769441"/>
          </a:xfrm>
          <a:prstGeom prst="rect">
            <a:avLst/>
          </a:prstGeom>
        </p:spPr>
      </p:pic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FC07B68B-9BEB-456B-9F0D-6CC89766E2FF}"/>
              </a:ext>
            </a:extLst>
          </p:cNvPr>
          <p:cNvCxnSpPr>
            <a:cxnSpLocks/>
          </p:cNvCxnSpPr>
          <p:nvPr/>
        </p:nvCxnSpPr>
        <p:spPr>
          <a:xfrm>
            <a:off x="4337693" y="6332370"/>
            <a:ext cx="347272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90D5DE1F-2BD5-4968-80B9-32A3DBF63D3F}"/>
              </a:ext>
            </a:extLst>
          </p:cNvPr>
          <p:cNvSpPr txBox="1"/>
          <p:nvPr/>
        </p:nvSpPr>
        <p:spPr>
          <a:xfrm>
            <a:off x="5589991" y="4515558"/>
            <a:ext cx="1169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u="sng" dirty="0">
                <a:latin typeface="Berlin Sans FB" panose="020E0602020502020306" pitchFamily="34" charset="0"/>
              </a:rPr>
              <a:t>Physique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19C0EFBA-E5F0-4102-88F1-AD09A7CCAE4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012" y="4993171"/>
            <a:ext cx="621698" cy="621698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0853ED82-A5DF-4745-830E-CE258B5CDC54}"/>
              </a:ext>
            </a:extLst>
          </p:cNvPr>
          <p:cNvSpPr txBox="1"/>
          <p:nvPr/>
        </p:nvSpPr>
        <p:spPr>
          <a:xfrm>
            <a:off x="4538710" y="4942103"/>
            <a:ext cx="3271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Mise en place de la boucle de courant 4 / 20 mA. </a:t>
            </a:r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9641D007-8DFD-4B13-85D1-56A619D1CF8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839" y="5665937"/>
            <a:ext cx="508044" cy="508044"/>
          </a:xfrm>
          <a:prstGeom prst="rect">
            <a:avLst/>
          </a:prstGeom>
        </p:spPr>
      </p:pic>
      <p:sp>
        <p:nvSpPr>
          <p:cNvPr id="43" name="ZoneTexte 42">
            <a:extLst>
              <a:ext uri="{FF2B5EF4-FFF2-40B4-BE49-F238E27FC236}">
                <a16:creationId xmlns:a16="http://schemas.microsoft.com/office/drawing/2014/main" id="{6B437AB9-B52C-4454-8969-69D02EDFCD5A}"/>
              </a:ext>
            </a:extLst>
          </p:cNvPr>
          <p:cNvSpPr txBox="1"/>
          <p:nvPr/>
        </p:nvSpPr>
        <p:spPr>
          <a:xfrm>
            <a:off x="4542724" y="5741472"/>
            <a:ext cx="3271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Etalonnage du </a:t>
            </a:r>
            <a:r>
              <a:rPr lang="fr-FR" dirty="0" err="1"/>
              <a:t>Solarimètre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137098D-F68B-4F6F-99DC-D73D8C3BF4E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921" y="3679678"/>
            <a:ext cx="675008" cy="67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63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142</Words>
  <Application>Microsoft Office PowerPoint</Application>
  <PresentationFormat>Grand écran</PresentationFormat>
  <Paragraphs>33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Berlin Sans FB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RINEAU Rineau</cp:lastModifiedBy>
  <cp:revision>29</cp:revision>
  <dcterms:created xsi:type="dcterms:W3CDTF">2018-01-23T14:54:35Z</dcterms:created>
  <dcterms:modified xsi:type="dcterms:W3CDTF">2018-01-29T07:30:25Z</dcterms:modified>
</cp:coreProperties>
</file>