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1" r:id="rId4"/>
    <p:sldId id="258" r:id="rId5"/>
    <p:sldId id="260" r:id="rId6"/>
    <p:sldId id="262" r:id="rId7"/>
    <p:sldId id="263" r:id="rId8"/>
    <p:sldId id="264" r:id="rId9"/>
    <p:sldId id="265" r:id="rId10"/>
    <p:sldId id="270" r:id="rId11"/>
    <p:sldId id="266" r:id="rId12"/>
    <p:sldId id="268" r:id="rId13"/>
    <p:sldId id="271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425695" y="575643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228837" y="553547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Base de données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6B33DD6-7E4D-4C02-A197-909EE2B10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91" y="1642187"/>
            <a:ext cx="9620500" cy="462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3290385" y="473648"/>
            <a:ext cx="625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99" y="1327912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242" y="2794678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920" y="4912796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9" y="3046923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1345664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2573222" y="1551166"/>
            <a:ext cx="286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457013" y="5078540"/>
            <a:ext cx="286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2457974" y="2922863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2457974" y="4417906"/>
            <a:ext cx="358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Vitesse : 1km/h = 1600 tours par heure</a:t>
            </a:r>
          </a:p>
          <a:p>
            <a:endParaRPr lang="fr-FR" dirty="0"/>
          </a:p>
          <a:p>
            <a:r>
              <a:rPr lang="fr-FR" dirty="0"/>
              <a:t>Direction : 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343741" y="1551166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des ports analogiques et digitales 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379275" y="3147508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Raspberry pour la connexion a l'Arduino puis 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05" y="5447872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78" y="4171501"/>
            <a:ext cx="924460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714642" y="523056"/>
            <a:ext cx="511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115087" y="1292497"/>
            <a:ext cx="430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Pluviomètre</a:t>
            </a:r>
          </a:p>
        </p:txBody>
      </p:sp>
    </p:spTree>
    <p:extLst>
      <p:ext uri="{BB962C8B-B14F-4D97-AF65-F5344CB8AC3E}">
        <p14:creationId xmlns:p14="http://schemas.microsoft.com/office/powerpoint/2010/main" val="675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4569176" y="523056"/>
            <a:ext cx="2659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5849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09987" y="71278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et Saint-Julien-de-Concelles.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49" y="1366032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056330" y="596591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216457" y="729745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362957" y="583565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7A11CD42-93A2-4CE9-8917-661C6FDC8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7" y="2046914"/>
            <a:ext cx="7028292" cy="477761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988527" y="691412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04E31E68-0170-4EA9-8F23-BD47A71E5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372" y="1380930"/>
            <a:ext cx="4828358" cy="530383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952925" y="637563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462186" y="623294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5F3E60-A809-4CF3-8988-26E4D6B96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1327912"/>
            <a:ext cx="8285584" cy="498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941888" y="518915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72" y="1342070"/>
            <a:ext cx="6658935" cy="5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198</Words>
  <Application>Microsoft Office PowerPoint</Application>
  <PresentationFormat>Grand écran</PresentationFormat>
  <Paragraphs>43</Paragraphs>
  <Slides>14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CHESNOUARD Dylan</cp:lastModifiedBy>
  <cp:revision>48</cp:revision>
  <dcterms:created xsi:type="dcterms:W3CDTF">2018-01-23T14:54:35Z</dcterms:created>
  <dcterms:modified xsi:type="dcterms:W3CDTF">2018-02-22T10:31:05Z</dcterms:modified>
</cp:coreProperties>
</file>