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82434" y="2382560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Wamp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82434" y="3575510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php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82434" y="4761649"/>
            <a:ext cx="76337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 sous serre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 de l'eau des tuyaux de</a:t>
            </a:r>
          </a:p>
          <a:p>
            <a:r>
              <a:rPr lang="fr-FR" dirty="0">
                <a:latin typeface="Berlin Sans FB" panose="020E0602020502020306" pitchFamily="34" charset="0"/>
              </a:rPr>
              <a:t>Chauffage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810" y="2349255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05" y="2362447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78" y="3401432"/>
            <a:ext cx="1901046" cy="1026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BA0B5B-ADD8-40C5-9EED-034666793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768" y="4937392"/>
            <a:ext cx="1019987" cy="101998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753" y="5022194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153</Words>
  <Application>Microsoft Office PowerPoint</Application>
  <PresentationFormat>Grand écran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34</cp:revision>
  <dcterms:created xsi:type="dcterms:W3CDTF">2018-01-23T14:54:35Z</dcterms:created>
  <dcterms:modified xsi:type="dcterms:W3CDTF">2018-01-25T15:26:56Z</dcterms:modified>
</cp:coreProperties>
</file>