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09" y="1080274"/>
            <a:ext cx="8191450" cy="55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90" y="2738753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87" y="390492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56" y="4451195"/>
            <a:ext cx="487653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139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27</cp:revision>
  <dcterms:created xsi:type="dcterms:W3CDTF">2018-01-23T14:54:35Z</dcterms:created>
  <dcterms:modified xsi:type="dcterms:W3CDTF">2018-02-08T10:34:20Z</dcterms:modified>
</cp:coreProperties>
</file>