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82434" y="2323042"/>
            <a:ext cx="5888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Collection des dernières mesure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910332" y="3243229"/>
            <a:ext cx="2358190" cy="1107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109</Words>
  <Application>Microsoft Office PowerPoint</Application>
  <PresentationFormat>Grand écran</PresentationFormat>
  <Paragraphs>26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24</cp:revision>
  <dcterms:created xsi:type="dcterms:W3CDTF">2018-01-23T14:54:35Z</dcterms:created>
  <dcterms:modified xsi:type="dcterms:W3CDTF">2018-01-25T13:15:59Z</dcterms:modified>
</cp:coreProperties>
</file>