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F994D-B045-429D-AD21-C8D375016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21E53C-4DBF-4EC5-B331-44CD332F6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54D097-B2F0-4AB0-834E-5F26326F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21FB6-E16A-417E-892F-1511CF4B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4B756E-F692-44F6-9F88-E231AC8D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82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AB3C7-A726-46A7-BF21-B5FF8F37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57F59A-7774-498E-82E0-A570BC88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A206A-C33A-4293-804E-60F16737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A512C-50D0-4D63-AA2D-B2E43B04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9E81FA-97E1-4205-BDEC-8CFBB37C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0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451E2F-69FA-4B02-91EA-88274AF6D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3049A7-417D-4D43-A663-BAC4AE4A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058BA5-E60A-494D-83EA-C3AFFED6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DCE12-D13D-4107-B4AF-9E8AC32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90765-9EFD-4E0D-8B5F-40E83CCA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09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128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6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7E6E6-3164-4158-8E77-5EE3F3DF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E5AE4-B7FB-4331-9709-EB7E445A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4CB082-679C-4C34-9776-62DEF744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DDE3F-C23A-4E6F-BD4B-F81BD4AD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BBEE18-8144-4384-AF4D-D874A365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4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EA3A2-FF3B-4DA0-B700-DCAB9CB8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7145F-D6FB-461D-AEF3-91584A789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CEA90-11B7-4E5D-AEE6-5E6E8CD5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4D41A-860F-431B-ADBC-3C267B5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080A6-F1A4-4725-B7B2-14A3BBE9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1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10A43-54E9-4F63-8648-59C5D0A6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37819-AF30-419C-914E-D808BF36E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1F0E8A-9EDF-45CE-92AB-3548A3F4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B0A31-DA34-4742-A4C8-BFC587E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1E5B6B-4C6C-40A5-8D48-71380129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CE75C9-8008-4D6F-9107-560903E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12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7BFC-41CC-4EE9-9501-018980E0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910922-61ED-41EC-9570-2A30D231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4E46B8-02BA-49FB-A07E-73F4BA4DA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18EFA6-5812-4C88-9BF9-2A4FAB910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D6F36-F375-47EC-BE66-47E6CA74B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638083-218C-49AE-A922-BE7F2355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87990A-3004-4067-A8A5-A1C5CCF5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F9606B-20E9-4172-908F-74DB80B5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73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701C4-22DC-4927-9810-99F0158E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BE7E9C-54E2-4E49-AD54-2DC4E9C2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0B85C7-AE6C-423B-B676-976B0EE3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B4F5BA-3790-466F-86CB-F3B8DEA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9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1C1040-3E3A-49E7-A9A7-552109D7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97DB99-D81F-4ED5-90E8-71879EA3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BADE7C-458D-4F47-9E49-D66D164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0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C9EC6-0032-4514-ABAE-B0A559EB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D07BF-B697-4581-8306-57B1AFAD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0A76EC-E51D-4E5A-AD40-539BD6864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A70DCA-A939-42E1-A157-FCA4CBA9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B2C7D1-871E-4812-A1B8-FD338927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E34C59-37F6-4A92-AE9F-928D5CF4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90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3CADC-90CA-4993-9AD7-3B622921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0615D9-0CC8-4815-A6D3-02D92B56A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357DDA-BFF4-4AB3-967F-4C404EA6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0C80E-3F73-4B18-B720-3299349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673022-0627-4BC9-99B4-AB979BB6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A376FE-1482-4A9E-A5F1-200F9254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99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6424C4-18E9-45FF-BCC0-2ED1DC9A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659CEC-5574-4472-90D4-ED4B09745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7CF2F7-B4A0-462A-9DF9-CE6339DEE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6A38-C1E0-47D4-804C-747F2447A519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5622AF-6409-49AD-88B4-55AF4A30E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6E927-91C7-43C9-8B2B-38EA84B3C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A6CB-B76C-43CB-B03E-72AABBF50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4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92851"/>
            <a:ext cx="2844800" cy="364067"/>
          </a:xfrm>
        </p:spPr>
        <p:txBody>
          <a:bodyPr/>
          <a:lstStyle/>
          <a:p>
            <a:fld id="{D60D1EDE-7116-2443-9BDD-368CE5B37660}" type="slidenum">
              <a:rPr lang="en-US" smtClean="0"/>
              <a:t>1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7" name="Freeform 156"/>
          <p:cNvSpPr/>
          <p:nvPr/>
        </p:nvSpPr>
        <p:spPr>
          <a:xfrm>
            <a:off x="4911319" y="0"/>
            <a:ext cx="7280680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Freeform 149"/>
          <p:cNvSpPr/>
          <p:nvPr/>
        </p:nvSpPr>
        <p:spPr>
          <a:xfrm>
            <a:off x="4918256" y="0"/>
            <a:ext cx="7280680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957741" y="4216890"/>
            <a:ext cx="4228936" cy="50257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333" dirty="0">
                <a:latin typeface="Calibri Light" panose="020F0302020204030204" pitchFamily="34" charset="0"/>
                <a:ea typeface="Roboto Light" panose="02000000000000000000" pitchFamily="2" charset="0"/>
              </a:rPr>
              <a:t>Maître de stage :</a:t>
            </a:r>
          </a:p>
          <a:p>
            <a:r>
              <a:rPr lang="en-US" sz="1333" dirty="0">
                <a:latin typeface="Calibri Light" panose="020F0302020204030204" pitchFamily="34" charset="0"/>
                <a:ea typeface="Roboto Light" panose="02000000000000000000" pitchFamily="2" charset="0"/>
              </a:rPr>
              <a:t>CARDOCK Alexis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957741" y="5195698"/>
            <a:ext cx="1583126" cy="502573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333" b="1" dirty="0">
                <a:latin typeface="Raleway" panose="020B0003030101060003" pitchFamily="34" charset="0"/>
              </a:rPr>
              <a:t>RINEAU Willy</a:t>
            </a:r>
          </a:p>
          <a:p>
            <a:r>
              <a:rPr lang="en-US" sz="1333" b="1" dirty="0">
                <a:latin typeface="Raleway" panose="020B0003030101060003" pitchFamily="34" charset="0"/>
              </a:rPr>
              <a:t>Session 2017-2018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948783" y="1943062"/>
            <a:ext cx="3429337" cy="124123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3733" b="1" dirty="0">
                <a:latin typeface="Raleway" panose="020B0003030101060003" pitchFamily="34" charset="0"/>
              </a:rPr>
              <a:t>ALTEA</a:t>
            </a:r>
          </a:p>
          <a:p>
            <a:pPr algn="ctr"/>
            <a:r>
              <a:rPr lang="en-US" sz="3733" b="1" dirty="0">
                <a:latin typeface="Raleway" panose="020B0003030101060003" pitchFamily="34" charset="0"/>
              </a:rPr>
              <a:t>INFORMATIQUE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948783" y="3770328"/>
            <a:ext cx="191571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957741" y="1019060"/>
            <a:ext cx="524872" cy="337973"/>
            <a:chOff x="6258192" y="2164972"/>
            <a:chExt cx="602756" cy="388124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A1E3656E-3893-49AF-8A28-EBED51D7B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82" y="1546745"/>
            <a:ext cx="1102338" cy="10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051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1147744" y="991800"/>
            <a:ext cx="2057967" cy="20579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19970" y="6164325"/>
            <a:ext cx="2743200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t>2</a:t>
            </a:fld>
            <a:endParaRPr lang="en-US" dirty="0"/>
          </a:p>
        </p:txBody>
      </p:sp>
      <p:sp>
        <p:nvSpPr>
          <p:cNvPr id="25" name="Textfeld 38"/>
          <p:cNvSpPr txBox="1"/>
          <p:nvPr/>
        </p:nvSpPr>
        <p:spPr>
          <a:xfrm>
            <a:off x="1161646" y="3217058"/>
            <a:ext cx="2030164" cy="420564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sz="2133" b="1" kern="900" dirty="0">
                <a:solidFill>
                  <a:schemeClr val="accent6">
                    <a:lumMod val="75000"/>
                  </a:schemeClr>
                </a:solidFill>
                <a:latin typeface="Raleway"/>
                <a:cs typeface="Raleway"/>
              </a:rPr>
              <a:t>JAULIN Pierre</a:t>
            </a:r>
          </a:p>
        </p:txBody>
      </p:sp>
      <p:sp>
        <p:nvSpPr>
          <p:cNvPr id="47" name="Oval 46"/>
          <p:cNvSpPr/>
          <p:nvPr/>
        </p:nvSpPr>
        <p:spPr>
          <a:xfrm>
            <a:off x="2534068" y="988013"/>
            <a:ext cx="657743" cy="6577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67" b="1" dirty="0">
                <a:latin typeface="Raleway" panose="020B0503030101060003" pitchFamily="34" charset="0"/>
              </a:rPr>
              <a:t>CEO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648079" y="3514298"/>
            <a:ext cx="2195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aleway" panose="020B0003030101060003" pitchFamily="34" charset="0"/>
                <a:ea typeface="Roboto Light" panose="02000000000000000000" pitchFamily="2" charset="0"/>
              </a:rPr>
              <a:t>Net total</a:t>
            </a:r>
            <a:endParaRPr lang="en-US" sz="667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2013- 13,528€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2014-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35,036€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48078" y="2605036"/>
            <a:ext cx="2195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aleway" panose="020B0003030101060003" pitchFamily="34" charset="0"/>
                <a:ea typeface="Roboto Light" panose="02000000000000000000" pitchFamily="2" charset="0"/>
              </a:rPr>
              <a:t>Turnover</a:t>
            </a:r>
            <a:endParaRPr lang="en-US" sz="667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2013- 173,333€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2014-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314,215€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48078" y="1695773"/>
            <a:ext cx="2195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aleway" panose="020B0003030101060003" pitchFamily="34" charset="0"/>
                <a:ea typeface="Roboto Light" panose="02000000000000000000" pitchFamily="2" charset="0"/>
              </a:rPr>
              <a:t>Balance sheet</a:t>
            </a:r>
            <a:endParaRPr lang="en-US" sz="667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marL="342900" indent="-342900">
              <a:buAutoNum type="arabicPlain" startAt="2013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- 52,078€</a:t>
            </a:r>
          </a:p>
          <a:p>
            <a:pPr marL="342900" indent="-342900">
              <a:buAutoNum type="arabicPlain" startAt="2013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-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87,640€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48079" y="4423561"/>
            <a:ext cx="2195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aleway" panose="020B0003030101060003" pitchFamily="34" charset="0"/>
                <a:ea typeface="Roboto Light" panose="02000000000000000000" pitchFamily="2" charset="0"/>
              </a:rPr>
              <a:t>Treasury</a:t>
            </a:r>
            <a:endParaRPr lang="en-US" sz="667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2013- 22,897€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2014-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50,643€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C5F0AAC-0584-46AE-B5EE-25FD0C981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2" y="1248563"/>
            <a:ext cx="1853329" cy="1801204"/>
          </a:xfrm>
          <a:prstGeom prst="rect">
            <a:avLst/>
          </a:prstGeom>
        </p:spPr>
      </p:pic>
      <p:grpSp>
        <p:nvGrpSpPr>
          <p:cNvPr id="48" name="Group 160">
            <a:extLst>
              <a:ext uri="{FF2B5EF4-FFF2-40B4-BE49-F238E27FC236}">
                <a16:creationId xmlns:a16="http://schemas.microsoft.com/office/drawing/2014/main" id="{80DB064A-C63D-4E51-B1FB-ED59FEC40466}"/>
              </a:ext>
            </a:extLst>
          </p:cNvPr>
          <p:cNvGrpSpPr/>
          <p:nvPr/>
        </p:nvGrpSpPr>
        <p:grpSpPr>
          <a:xfrm>
            <a:off x="10957534" y="230949"/>
            <a:ext cx="524872" cy="337973"/>
            <a:chOff x="6258192" y="2164972"/>
            <a:chExt cx="602756" cy="388124"/>
          </a:xfrm>
        </p:grpSpPr>
        <p:cxnSp>
          <p:nvCxnSpPr>
            <p:cNvPr id="50" name="Straight Connector 161">
              <a:extLst>
                <a:ext uri="{FF2B5EF4-FFF2-40B4-BE49-F238E27FC236}">
                  <a16:creationId xmlns:a16="http://schemas.microsoft.com/office/drawing/2014/main" id="{881A9C21-9D07-47B6-AD96-F92B9053D3C5}"/>
                </a:ext>
              </a:extLst>
            </p:cNvPr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2">
              <a:extLst>
                <a:ext uri="{FF2B5EF4-FFF2-40B4-BE49-F238E27FC236}">
                  <a16:creationId xmlns:a16="http://schemas.microsoft.com/office/drawing/2014/main" id="{7C6A86A8-8EFF-414E-8602-27C5D5016EA1}"/>
                </a:ext>
              </a:extLst>
            </p:cNvPr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3">
              <a:extLst>
                <a:ext uri="{FF2B5EF4-FFF2-40B4-BE49-F238E27FC236}">
                  <a16:creationId xmlns:a16="http://schemas.microsoft.com/office/drawing/2014/main" id="{BE233DCC-E85C-4A3C-B277-5301595AC744}"/>
                </a:ext>
              </a:extLst>
            </p:cNvPr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4">
              <a:extLst>
                <a:ext uri="{FF2B5EF4-FFF2-40B4-BE49-F238E27FC236}">
                  <a16:creationId xmlns:a16="http://schemas.microsoft.com/office/drawing/2014/main" id="{64C4BCDC-0E8D-44D9-862B-773ECC3F4653}"/>
                </a:ext>
              </a:extLst>
            </p:cNvPr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5">
              <a:extLst>
                <a:ext uri="{FF2B5EF4-FFF2-40B4-BE49-F238E27FC236}">
                  <a16:creationId xmlns:a16="http://schemas.microsoft.com/office/drawing/2014/main" id="{EE52126B-604F-4472-83C2-F5B29D898F6C}"/>
                </a:ext>
              </a:extLst>
            </p:cNvPr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66">
              <a:extLst>
                <a:ext uri="{FF2B5EF4-FFF2-40B4-BE49-F238E27FC236}">
                  <a16:creationId xmlns:a16="http://schemas.microsoft.com/office/drawing/2014/main" id="{43BAA5C9-09FD-44E5-8A17-D1971F3641CA}"/>
                </a:ext>
              </a:extLst>
            </p:cNvPr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7">
              <a:extLst>
                <a:ext uri="{FF2B5EF4-FFF2-40B4-BE49-F238E27FC236}">
                  <a16:creationId xmlns:a16="http://schemas.microsoft.com/office/drawing/2014/main" id="{0360FD99-E47A-4B34-878E-EFB2EC4B6122}"/>
                </a:ext>
              </a:extLst>
            </p:cNvPr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48">
            <a:extLst>
              <a:ext uri="{FF2B5EF4-FFF2-40B4-BE49-F238E27FC236}">
                <a16:creationId xmlns:a16="http://schemas.microsoft.com/office/drawing/2014/main" id="{0C7AB7E0-CBE1-4A76-9F4A-11ED794688A7}"/>
              </a:ext>
            </a:extLst>
          </p:cNvPr>
          <p:cNvSpPr/>
          <p:nvPr/>
        </p:nvSpPr>
        <p:spPr>
          <a:xfrm>
            <a:off x="1546948" y="3905582"/>
            <a:ext cx="1259556" cy="12290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Textfeld 38">
            <a:extLst>
              <a:ext uri="{FF2B5EF4-FFF2-40B4-BE49-F238E27FC236}">
                <a16:creationId xmlns:a16="http://schemas.microsoft.com/office/drawing/2014/main" id="{2390FC39-E63A-454A-A121-7CCE7B000C31}"/>
              </a:ext>
            </a:extLst>
          </p:cNvPr>
          <p:cNvSpPr txBox="1"/>
          <p:nvPr/>
        </p:nvSpPr>
        <p:spPr>
          <a:xfrm>
            <a:off x="1136854" y="5257129"/>
            <a:ext cx="2030164" cy="748795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sz="2133" b="1" kern="900" dirty="0">
                <a:solidFill>
                  <a:schemeClr val="accent6">
                    <a:lumMod val="75000"/>
                  </a:schemeClr>
                </a:solidFill>
                <a:latin typeface="Raleway"/>
                <a:cs typeface="Raleway"/>
              </a:rPr>
              <a:t>CARDOCK Alexis</a:t>
            </a:r>
          </a:p>
        </p:txBody>
      </p:sp>
      <p:cxnSp>
        <p:nvCxnSpPr>
          <p:cNvPr id="67" name="Straight Connector 5">
            <a:extLst>
              <a:ext uri="{FF2B5EF4-FFF2-40B4-BE49-F238E27FC236}">
                <a16:creationId xmlns:a16="http://schemas.microsoft.com/office/drawing/2014/main" id="{9FE3D6BA-E8BF-41AB-A7EA-10E73395D3E6}"/>
              </a:ext>
            </a:extLst>
          </p:cNvPr>
          <p:cNvCxnSpPr>
            <a:cxnSpLocks/>
          </p:cNvCxnSpPr>
          <p:nvPr/>
        </p:nvCxnSpPr>
        <p:spPr>
          <a:xfrm>
            <a:off x="6527189" y="1666023"/>
            <a:ext cx="0" cy="362665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7">
            <a:extLst>
              <a:ext uri="{FF2B5EF4-FFF2-40B4-BE49-F238E27FC236}">
                <a16:creationId xmlns:a16="http://schemas.microsoft.com/office/drawing/2014/main" id="{F5584E96-5A10-4DE8-B69E-0C529411BC65}"/>
              </a:ext>
            </a:extLst>
          </p:cNvPr>
          <p:cNvSpPr>
            <a:spLocks noChangeAspect="1"/>
          </p:cNvSpPr>
          <p:nvPr/>
        </p:nvSpPr>
        <p:spPr>
          <a:xfrm>
            <a:off x="6490798" y="2221430"/>
            <a:ext cx="72782" cy="7278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25">
            <a:extLst>
              <a:ext uri="{FF2B5EF4-FFF2-40B4-BE49-F238E27FC236}">
                <a16:creationId xmlns:a16="http://schemas.microsoft.com/office/drawing/2014/main" id="{079B257A-27B4-4ECE-B9EF-E4B6C31D8F71}"/>
              </a:ext>
            </a:extLst>
          </p:cNvPr>
          <p:cNvSpPr>
            <a:spLocks noChangeAspect="1"/>
          </p:cNvSpPr>
          <p:nvPr/>
        </p:nvSpPr>
        <p:spPr>
          <a:xfrm>
            <a:off x="6490798" y="3428431"/>
            <a:ext cx="72782" cy="7278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30">
            <a:extLst>
              <a:ext uri="{FF2B5EF4-FFF2-40B4-BE49-F238E27FC236}">
                <a16:creationId xmlns:a16="http://schemas.microsoft.com/office/drawing/2014/main" id="{E5A49DCB-BEF5-4436-A709-936EEBB918F9}"/>
              </a:ext>
            </a:extLst>
          </p:cNvPr>
          <p:cNvSpPr>
            <a:spLocks noChangeAspect="1"/>
          </p:cNvSpPr>
          <p:nvPr/>
        </p:nvSpPr>
        <p:spPr>
          <a:xfrm>
            <a:off x="6490798" y="4635433"/>
            <a:ext cx="72782" cy="7278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27">
            <a:extLst>
              <a:ext uri="{FF2B5EF4-FFF2-40B4-BE49-F238E27FC236}">
                <a16:creationId xmlns:a16="http://schemas.microsoft.com/office/drawing/2014/main" id="{5E357218-B341-4613-A7CC-E8B902567877}"/>
              </a:ext>
            </a:extLst>
          </p:cNvPr>
          <p:cNvSpPr txBox="1"/>
          <p:nvPr/>
        </p:nvSpPr>
        <p:spPr>
          <a:xfrm>
            <a:off x="3294128" y="1786380"/>
            <a:ext cx="3014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Raleway" panose="020B0003030101060003" pitchFamily="34" charset="0"/>
              </a:rPr>
              <a:t>October 2012</a:t>
            </a:r>
          </a:p>
          <a:p>
            <a:pPr algn="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Raleway" panose="020B0003030101060003" pitchFamily="34" charset="0"/>
              </a:rPr>
              <a:t>Creation</a:t>
            </a:r>
          </a:p>
          <a:p>
            <a:pPr algn="r"/>
            <a:endParaRPr lang="en-US" sz="300" dirty="0">
              <a:solidFill>
                <a:schemeClr val="accent2"/>
              </a:solidFill>
              <a:latin typeface="Raleway" panose="020B0003030101060003" pitchFamily="34" charset="0"/>
            </a:endParaRPr>
          </a:p>
          <a:p>
            <a:pPr algn="r"/>
            <a:r>
              <a:rPr lang="en-US" b="1" dirty="0">
                <a:latin typeface="Raleway" panose="020B0003030101060003" pitchFamily="34" charset="0"/>
              </a:rPr>
              <a:t>Limited Liability</a:t>
            </a:r>
          </a:p>
          <a:p>
            <a:pPr algn="r"/>
            <a:r>
              <a:rPr lang="en-US" b="1" dirty="0">
                <a:latin typeface="Raleway" panose="020B0003030101060003" pitchFamily="34" charset="0"/>
              </a:rPr>
              <a:t>Company</a:t>
            </a:r>
          </a:p>
        </p:txBody>
      </p:sp>
      <p:sp>
        <p:nvSpPr>
          <p:cNvPr id="76" name="TextBox 27">
            <a:extLst>
              <a:ext uri="{FF2B5EF4-FFF2-40B4-BE49-F238E27FC236}">
                <a16:creationId xmlns:a16="http://schemas.microsoft.com/office/drawing/2014/main" id="{7D9753DC-21DF-49D8-9B4B-E2752DD0D1C6}"/>
              </a:ext>
            </a:extLst>
          </p:cNvPr>
          <p:cNvSpPr txBox="1"/>
          <p:nvPr/>
        </p:nvSpPr>
        <p:spPr>
          <a:xfrm>
            <a:off x="6638269" y="3095490"/>
            <a:ext cx="2231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Raleway" panose="020B0003030101060003" pitchFamily="34" charset="0"/>
              </a:rPr>
              <a:t>November 2012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Raleway" panose="020B0003030101060003" pitchFamily="34" charset="0"/>
              </a:rPr>
              <a:t>Opening</a:t>
            </a:r>
          </a:p>
          <a:p>
            <a:endParaRPr lang="en-US" sz="300" dirty="0">
              <a:solidFill>
                <a:schemeClr val="accent2"/>
              </a:solidFill>
              <a:latin typeface="Raleway" panose="020B0003030101060003" pitchFamily="34" charset="0"/>
            </a:endParaRPr>
          </a:p>
          <a:p>
            <a:r>
              <a:rPr lang="en-US" b="1" dirty="0">
                <a:latin typeface="Raleway" panose="020B0003030101060003" pitchFamily="34" charset="0"/>
              </a:rPr>
              <a:t>IT shop</a:t>
            </a:r>
          </a:p>
        </p:txBody>
      </p:sp>
      <p:sp>
        <p:nvSpPr>
          <p:cNvPr id="77" name="TextBox 27">
            <a:extLst>
              <a:ext uri="{FF2B5EF4-FFF2-40B4-BE49-F238E27FC236}">
                <a16:creationId xmlns:a16="http://schemas.microsoft.com/office/drawing/2014/main" id="{9E4D75E1-1FD7-4C7B-B740-968476493366}"/>
              </a:ext>
            </a:extLst>
          </p:cNvPr>
          <p:cNvSpPr txBox="1"/>
          <p:nvPr/>
        </p:nvSpPr>
        <p:spPr>
          <a:xfrm>
            <a:off x="3452448" y="4163992"/>
            <a:ext cx="3014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Raleway" panose="020B0003030101060003" pitchFamily="34" charset="0"/>
              </a:rPr>
              <a:t>August 2013</a:t>
            </a:r>
          </a:p>
          <a:p>
            <a:pPr algn="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Raleway" panose="020B0003030101060003" pitchFamily="34" charset="0"/>
              </a:rPr>
              <a:t>Employment</a:t>
            </a:r>
          </a:p>
          <a:p>
            <a:pPr algn="r"/>
            <a:endParaRPr lang="en-US" sz="300" dirty="0">
              <a:solidFill>
                <a:schemeClr val="accent2"/>
              </a:solidFill>
              <a:latin typeface="Raleway" panose="020B0003030101060003" pitchFamily="34" charset="0"/>
            </a:endParaRPr>
          </a:p>
          <a:p>
            <a:pPr algn="r"/>
            <a:r>
              <a:rPr lang="en-US" b="1" dirty="0">
                <a:latin typeface="Raleway" panose="020B0003030101060003" pitchFamily="34" charset="0"/>
              </a:rPr>
              <a:t>Temporary contract</a:t>
            </a:r>
          </a:p>
          <a:p>
            <a:pPr algn="r"/>
            <a:r>
              <a:rPr lang="en-US" b="1" dirty="0">
                <a:latin typeface="Raleway" panose="020B0003030101060003" pitchFamily="34" charset="0"/>
              </a:rPr>
              <a:t>to permanent contract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712D1CE-7E9C-4900-9256-A26494F38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47" y="1824157"/>
            <a:ext cx="478300" cy="478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07E9518-C87C-4C81-9D36-25125799E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59" y="2743577"/>
            <a:ext cx="435845" cy="4358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DD903BE-BA34-4808-9A03-E0B1E768C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42" y="3620542"/>
            <a:ext cx="435845" cy="43584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CC288A6-C7EC-46E0-BB33-1A16BC21B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42" y="4503094"/>
            <a:ext cx="424135" cy="42413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7097571-52EE-4F9B-9949-E310DBF6C222}"/>
              </a:ext>
            </a:extLst>
          </p:cNvPr>
          <p:cNvSpPr/>
          <p:nvPr/>
        </p:nvSpPr>
        <p:spPr>
          <a:xfrm>
            <a:off x="0" y="0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C0D889-B320-4CA8-9E2A-BFADE1978247}"/>
              </a:ext>
            </a:extLst>
          </p:cNvPr>
          <p:cNvSpPr/>
          <p:nvPr/>
        </p:nvSpPr>
        <p:spPr>
          <a:xfrm>
            <a:off x="0" y="6087856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Chevron 27">
            <a:extLst>
              <a:ext uri="{FF2B5EF4-FFF2-40B4-BE49-F238E27FC236}">
                <a16:creationId xmlns:a16="http://schemas.microsoft.com/office/drawing/2014/main" id="{FFC19BFF-AD9D-4685-BBBB-B63448762974}"/>
              </a:ext>
            </a:extLst>
          </p:cNvPr>
          <p:cNvSpPr/>
          <p:nvPr/>
        </p:nvSpPr>
        <p:spPr>
          <a:xfrm>
            <a:off x="2066286" y="6366650"/>
            <a:ext cx="1224280" cy="24773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82" name="Chevron 27">
            <a:extLst>
              <a:ext uri="{FF2B5EF4-FFF2-40B4-BE49-F238E27FC236}">
                <a16:creationId xmlns:a16="http://schemas.microsoft.com/office/drawing/2014/main" id="{9359B199-E4B8-466A-A4AD-93CE041AB4F0}"/>
              </a:ext>
            </a:extLst>
          </p:cNvPr>
          <p:cNvSpPr/>
          <p:nvPr/>
        </p:nvSpPr>
        <p:spPr>
          <a:xfrm>
            <a:off x="3342958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83" name="Chevron 27">
            <a:extLst>
              <a:ext uri="{FF2B5EF4-FFF2-40B4-BE49-F238E27FC236}">
                <a16:creationId xmlns:a16="http://schemas.microsoft.com/office/drawing/2014/main" id="{4841184E-01CD-4DE4-AE9E-41EE928F09E5}"/>
              </a:ext>
            </a:extLst>
          </p:cNvPr>
          <p:cNvSpPr/>
          <p:nvPr/>
        </p:nvSpPr>
        <p:spPr>
          <a:xfrm>
            <a:off x="4623627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84" name="Chevron 27">
            <a:extLst>
              <a:ext uri="{FF2B5EF4-FFF2-40B4-BE49-F238E27FC236}">
                <a16:creationId xmlns:a16="http://schemas.microsoft.com/office/drawing/2014/main" id="{463296D2-B85E-4983-B3DC-EC285FCEC7D7}"/>
              </a:ext>
            </a:extLst>
          </p:cNvPr>
          <p:cNvSpPr/>
          <p:nvPr/>
        </p:nvSpPr>
        <p:spPr>
          <a:xfrm>
            <a:off x="5898955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85" name="Chevron 27">
            <a:extLst>
              <a:ext uri="{FF2B5EF4-FFF2-40B4-BE49-F238E27FC236}">
                <a16:creationId xmlns:a16="http://schemas.microsoft.com/office/drawing/2014/main" id="{A5B8F447-4F54-4AA4-8733-DE1FBB573862}"/>
              </a:ext>
            </a:extLst>
          </p:cNvPr>
          <p:cNvSpPr/>
          <p:nvPr/>
        </p:nvSpPr>
        <p:spPr>
          <a:xfrm>
            <a:off x="7177662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86" name="Textfeld 38">
            <a:extLst>
              <a:ext uri="{FF2B5EF4-FFF2-40B4-BE49-F238E27FC236}">
                <a16:creationId xmlns:a16="http://schemas.microsoft.com/office/drawing/2014/main" id="{29D0581F-5134-496A-A68A-F20D193A450C}"/>
              </a:ext>
            </a:extLst>
          </p:cNvPr>
          <p:cNvSpPr txBox="1"/>
          <p:nvPr/>
        </p:nvSpPr>
        <p:spPr>
          <a:xfrm>
            <a:off x="1263963" y="204637"/>
            <a:ext cx="3165149" cy="4205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133" b="1" kern="900" dirty="0">
                <a:solidFill>
                  <a:schemeClr val="bg1"/>
                </a:solidFill>
                <a:latin typeface="Raleway"/>
                <a:cs typeface="Raleway"/>
              </a:rPr>
              <a:t>Company presentation</a:t>
            </a:r>
          </a:p>
        </p:txBody>
      </p:sp>
      <p:sp>
        <p:nvSpPr>
          <p:cNvPr id="87" name="Chevron 27">
            <a:extLst>
              <a:ext uri="{FF2B5EF4-FFF2-40B4-BE49-F238E27FC236}">
                <a16:creationId xmlns:a16="http://schemas.microsoft.com/office/drawing/2014/main" id="{8C339FEB-8D03-4B0F-A035-334712BD0090}"/>
              </a:ext>
            </a:extLst>
          </p:cNvPr>
          <p:cNvSpPr/>
          <p:nvPr/>
        </p:nvSpPr>
        <p:spPr>
          <a:xfrm>
            <a:off x="8460551" y="6370762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BEDA8E6-60D3-4CE6-A87F-2DCD7307DE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20" y="3965549"/>
            <a:ext cx="1259557" cy="124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14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19970" y="6164325"/>
            <a:ext cx="2743200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8" name="Group 160">
            <a:extLst>
              <a:ext uri="{FF2B5EF4-FFF2-40B4-BE49-F238E27FC236}">
                <a16:creationId xmlns:a16="http://schemas.microsoft.com/office/drawing/2014/main" id="{80DB064A-C63D-4E51-B1FB-ED59FEC40466}"/>
              </a:ext>
            </a:extLst>
          </p:cNvPr>
          <p:cNvGrpSpPr/>
          <p:nvPr/>
        </p:nvGrpSpPr>
        <p:grpSpPr>
          <a:xfrm>
            <a:off x="10957534" y="230949"/>
            <a:ext cx="524872" cy="337973"/>
            <a:chOff x="6258192" y="2164972"/>
            <a:chExt cx="602756" cy="388124"/>
          </a:xfrm>
        </p:grpSpPr>
        <p:cxnSp>
          <p:nvCxnSpPr>
            <p:cNvPr id="50" name="Straight Connector 161">
              <a:extLst>
                <a:ext uri="{FF2B5EF4-FFF2-40B4-BE49-F238E27FC236}">
                  <a16:creationId xmlns:a16="http://schemas.microsoft.com/office/drawing/2014/main" id="{881A9C21-9D07-47B6-AD96-F92B9053D3C5}"/>
                </a:ext>
              </a:extLst>
            </p:cNvPr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2">
              <a:extLst>
                <a:ext uri="{FF2B5EF4-FFF2-40B4-BE49-F238E27FC236}">
                  <a16:creationId xmlns:a16="http://schemas.microsoft.com/office/drawing/2014/main" id="{7C6A86A8-8EFF-414E-8602-27C5D5016EA1}"/>
                </a:ext>
              </a:extLst>
            </p:cNvPr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3">
              <a:extLst>
                <a:ext uri="{FF2B5EF4-FFF2-40B4-BE49-F238E27FC236}">
                  <a16:creationId xmlns:a16="http://schemas.microsoft.com/office/drawing/2014/main" id="{BE233DCC-E85C-4A3C-B277-5301595AC744}"/>
                </a:ext>
              </a:extLst>
            </p:cNvPr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4">
              <a:extLst>
                <a:ext uri="{FF2B5EF4-FFF2-40B4-BE49-F238E27FC236}">
                  <a16:creationId xmlns:a16="http://schemas.microsoft.com/office/drawing/2014/main" id="{64C4BCDC-0E8D-44D9-862B-773ECC3F4653}"/>
                </a:ext>
              </a:extLst>
            </p:cNvPr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5">
              <a:extLst>
                <a:ext uri="{FF2B5EF4-FFF2-40B4-BE49-F238E27FC236}">
                  <a16:creationId xmlns:a16="http://schemas.microsoft.com/office/drawing/2014/main" id="{EE52126B-604F-4472-83C2-F5B29D898F6C}"/>
                </a:ext>
              </a:extLst>
            </p:cNvPr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66">
              <a:extLst>
                <a:ext uri="{FF2B5EF4-FFF2-40B4-BE49-F238E27FC236}">
                  <a16:creationId xmlns:a16="http://schemas.microsoft.com/office/drawing/2014/main" id="{43BAA5C9-09FD-44E5-8A17-D1971F3641CA}"/>
                </a:ext>
              </a:extLst>
            </p:cNvPr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7">
              <a:extLst>
                <a:ext uri="{FF2B5EF4-FFF2-40B4-BE49-F238E27FC236}">
                  <a16:creationId xmlns:a16="http://schemas.microsoft.com/office/drawing/2014/main" id="{0360FD99-E47A-4B34-878E-EFB2EC4B6122}"/>
                </a:ext>
              </a:extLst>
            </p:cNvPr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7097571-52EE-4F9B-9949-E310DBF6C222}"/>
              </a:ext>
            </a:extLst>
          </p:cNvPr>
          <p:cNvSpPr/>
          <p:nvPr/>
        </p:nvSpPr>
        <p:spPr>
          <a:xfrm>
            <a:off x="0" y="0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C0D889-B320-4CA8-9E2A-BFADE1978247}"/>
              </a:ext>
            </a:extLst>
          </p:cNvPr>
          <p:cNvSpPr/>
          <p:nvPr/>
        </p:nvSpPr>
        <p:spPr>
          <a:xfrm>
            <a:off x="0" y="6087856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 52">
            <a:extLst>
              <a:ext uri="{FF2B5EF4-FFF2-40B4-BE49-F238E27FC236}">
                <a16:creationId xmlns:a16="http://schemas.microsoft.com/office/drawing/2014/main" id="{835BA0B4-1651-4FB7-BEC0-B3C09EED75B5}"/>
              </a:ext>
            </a:extLst>
          </p:cNvPr>
          <p:cNvSpPr/>
          <p:nvPr/>
        </p:nvSpPr>
        <p:spPr>
          <a:xfrm>
            <a:off x="1814047" y="2911932"/>
            <a:ext cx="3148817" cy="2362200"/>
          </a:xfrm>
          <a:custGeom>
            <a:avLst/>
            <a:gdLst/>
            <a:ahLst/>
            <a:cxnLst/>
            <a:rect l="l" t="t" r="r" b="b"/>
            <a:pathLst>
              <a:path w="3148817" h="2362200">
                <a:moveTo>
                  <a:pt x="1233657" y="0"/>
                </a:moveTo>
                <a:lnTo>
                  <a:pt x="1325097" y="0"/>
                </a:lnTo>
                <a:lnTo>
                  <a:pt x="1375865" y="590179"/>
                </a:lnTo>
                <a:lnTo>
                  <a:pt x="1514029" y="502028"/>
                </a:lnTo>
                <a:lnTo>
                  <a:pt x="1553697" y="299720"/>
                </a:lnTo>
                <a:lnTo>
                  <a:pt x="1579097" y="314960"/>
                </a:lnTo>
                <a:lnTo>
                  <a:pt x="1562673" y="470992"/>
                </a:lnTo>
                <a:lnTo>
                  <a:pt x="1636432" y="423932"/>
                </a:lnTo>
                <a:lnTo>
                  <a:pt x="2081578" y="320040"/>
                </a:lnTo>
                <a:lnTo>
                  <a:pt x="2092177" y="381310"/>
                </a:lnTo>
                <a:lnTo>
                  <a:pt x="1668228" y="490530"/>
                </a:lnTo>
                <a:lnTo>
                  <a:pt x="1388629" y="738559"/>
                </a:lnTo>
                <a:lnTo>
                  <a:pt x="1437936" y="1311752"/>
                </a:lnTo>
                <a:lnTo>
                  <a:pt x="1854410" y="1208082"/>
                </a:lnTo>
                <a:lnTo>
                  <a:pt x="2056617" y="914400"/>
                </a:lnTo>
                <a:lnTo>
                  <a:pt x="2076937" y="934720"/>
                </a:lnTo>
                <a:lnTo>
                  <a:pt x="1970257" y="1102360"/>
                </a:lnTo>
                <a:lnTo>
                  <a:pt x="1965926" y="1180323"/>
                </a:lnTo>
                <a:lnTo>
                  <a:pt x="2442389" y="1061720"/>
                </a:lnTo>
                <a:lnTo>
                  <a:pt x="3112590" y="609600"/>
                </a:lnTo>
                <a:lnTo>
                  <a:pt x="3148817" y="685800"/>
                </a:lnTo>
                <a:lnTo>
                  <a:pt x="2406162" y="1188720"/>
                </a:lnTo>
                <a:lnTo>
                  <a:pt x="1772189" y="1330960"/>
                </a:lnTo>
                <a:lnTo>
                  <a:pt x="1742543" y="1345058"/>
                </a:lnTo>
                <a:lnTo>
                  <a:pt x="1848337" y="1478280"/>
                </a:lnTo>
                <a:lnTo>
                  <a:pt x="2635737" y="1559560"/>
                </a:lnTo>
                <a:lnTo>
                  <a:pt x="2635737" y="1584960"/>
                </a:lnTo>
                <a:lnTo>
                  <a:pt x="1817857" y="1529080"/>
                </a:lnTo>
                <a:lnTo>
                  <a:pt x="1686147" y="1371878"/>
                </a:lnTo>
                <a:lnTo>
                  <a:pt x="1452660" y="1482912"/>
                </a:lnTo>
                <a:lnTo>
                  <a:pt x="1528297" y="2362200"/>
                </a:lnTo>
                <a:lnTo>
                  <a:pt x="913617" y="2357120"/>
                </a:lnTo>
                <a:lnTo>
                  <a:pt x="1071097" y="1965960"/>
                </a:lnTo>
                <a:lnTo>
                  <a:pt x="1104788" y="1558513"/>
                </a:lnTo>
                <a:lnTo>
                  <a:pt x="0" y="1231805"/>
                </a:lnTo>
                <a:lnTo>
                  <a:pt x="0" y="1157050"/>
                </a:lnTo>
                <a:lnTo>
                  <a:pt x="759638" y="1344535"/>
                </a:lnTo>
                <a:lnTo>
                  <a:pt x="700257" y="1193800"/>
                </a:lnTo>
                <a:lnTo>
                  <a:pt x="497057" y="1102360"/>
                </a:lnTo>
                <a:lnTo>
                  <a:pt x="522457" y="1076960"/>
                </a:lnTo>
                <a:lnTo>
                  <a:pt x="720577" y="1163320"/>
                </a:lnTo>
                <a:lnTo>
                  <a:pt x="813617" y="1357858"/>
                </a:lnTo>
                <a:lnTo>
                  <a:pt x="1115224" y="1432297"/>
                </a:lnTo>
                <a:lnTo>
                  <a:pt x="1157825" y="917094"/>
                </a:lnTo>
                <a:lnTo>
                  <a:pt x="608817" y="396240"/>
                </a:lnTo>
                <a:lnTo>
                  <a:pt x="659617" y="345440"/>
                </a:lnTo>
                <a:lnTo>
                  <a:pt x="1168387" y="7893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6CACE396-3D4F-4482-A8EE-39CE689F80BB}"/>
              </a:ext>
            </a:extLst>
          </p:cNvPr>
          <p:cNvSpPr>
            <a:spLocks noChangeAspect="1"/>
          </p:cNvSpPr>
          <p:nvPr/>
        </p:nvSpPr>
        <p:spPr>
          <a:xfrm>
            <a:off x="2421448" y="1615579"/>
            <a:ext cx="1326180" cy="13261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24">
            <a:extLst>
              <a:ext uri="{FF2B5EF4-FFF2-40B4-BE49-F238E27FC236}">
                <a16:creationId xmlns:a16="http://schemas.microsoft.com/office/drawing/2014/main" id="{39F48F30-F210-49AD-ADF5-D597D0E93111}"/>
              </a:ext>
            </a:extLst>
          </p:cNvPr>
          <p:cNvSpPr>
            <a:spLocks noChangeAspect="1"/>
          </p:cNvSpPr>
          <p:nvPr/>
        </p:nvSpPr>
        <p:spPr>
          <a:xfrm>
            <a:off x="3681433" y="2604934"/>
            <a:ext cx="840740" cy="84074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25">
            <a:extLst>
              <a:ext uri="{FF2B5EF4-FFF2-40B4-BE49-F238E27FC236}">
                <a16:creationId xmlns:a16="http://schemas.microsoft.com/office/drawing/2014/main" id="{626BB6B5-BD9A-4BAB-938E-3BB0B2E13DFF}"/>
              </a:ext>
            </a:extLst>
          </p:cNvPr>
          <p:cNvSpPr>
            <a:spLocks noChangeAspect="1"/>
          </p:cNvSpPr>
          <p:nvPr/>
        </p:nvSpPr>
        <p:spPr>
          <a:xfrm>
            <a:off x="1587203" y="2695634"/>
            <a:ext cx="1115060" cy="111506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26">
            <a:extLst>
              <a:ext uri="{FF2B5EF4-FFF2-40B4-BE49-F238E27FC236}">
                <a16:creationId xmlns:a16="http://schemas.microsoft.com/office/drawing/2014/main" id="{757FF70E-AEB9-4D38-A94B-F31B7808A20A}"/>
              </a:ext>
            </a:extLst>
          </p:cNvPr>
          <p:cNvSpPr>
            <a:spLocks noChangeAspect="1"/>
          </p:cNvSpPr>
          <p:nvPr/>
        </p:nvSpPr>
        <p:spPr>
          <a:xfrm>
            <a:off x="1347814" y="3697029"/>
            <a:ext cx="902970" cy="90297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27">
            <a:extLst>
              <a:ext uri="{FF2B5EF4-FFF2-40B4-BE49-F238E27FC236}">
                <a16:creationId xmlns:a16="http://schemas.microsoft.com/office/drawing/2014/main" id="{B5914095-0207-494F-B675-736860B3EBC3}"/>
              </a:ext>
            </a:extLst>
          </p:cNvPr>
          <p:cNvSpPr>
            <a:spLocks noChangeAspect="1"/>
          </p:cNvSpPr>
          <p:nvPr/>
        </p:nvSpPr>
        <p:spPr>
          <a:xfrm>
            <a:off x="4522173" y="3245544"/>
            <a:ext cx="902970" cy="90297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151">
            <a:extLst>
              <a:ext uri="{FF2B5EF4-FFF2-40B4-BE49-F238E27FC236}">
                <a16:creationId xmlns:a16="http://schemas.microsoft.com/office/drawing/2014/main" id="{15426B99-22F0-4691-9774-798D6502DC3F}"/>
              </a:ext>
            </a:extLst>
          </p:cNvPr>
          <p:cNvSpPr>
            <a:spLocks noEditPoints="1"/>
          </p:cNvSpPr>
          <p:nvPr/>
        </p:nvSpPr>
        <p:spPr bwMode="auto">
          <a:xfrm>
            <a:off x="2946848" y="1929681"/>
            <a:ext cx="282989" cy="283829"/>
          </a:xfrm>
          <a:custGeom>
            <a:avLst/>
            <a:gdLst>
              <a:gd name="T0" fmla="*/ 92 w 185"/>
              <a:gd name="T1" fmla="*/ 0 h 186"/>
              <a:gd name="T2" fmla="*/ 0 w 185"/>
              <a:gd name="T3" fmla="*/ 93 h 186"/>
              <a:gd name="T4" fmla="*/ 92 w 185"/>
              <a:gd name="T5" fmla="*/ 186 h 186"/>
              <a:gd name="T6" fmla="*/ 185 w 185"/>
              <a:gd name="T7" fmla="*/ 93 h 186"/>
              <a:gd name="T8" fmla="*/ 92 w 185"/>
              <a:gd name="T9" fmla="*/ 0 h 186"/>
              <a:gd name="T10" fmla="*/ 92 w 185"/>
              <a:gd name="T11" fmla="*/ 178 h 186"/>
              <a:gd name="T12" fmla="*/ 37 w 185"/>
              <a:gd name="T13" fmla="*/ 157 h 186"/>
              <a:gd name="T14" fmla="*/ 67 w 185"/>
              <a:gd name="T15" fmla="*/ 139 h 186"/>
              <a:gd name="T16" fmla="*/ 80 w 185"/>
              <a:gd name="T17" fmla="*/ 108 h 186"/>
              <a:gd name="T18" fmla="*/ 77 w 185"/>
              <a:gd name="T19" fmla="*/ 101 h 186"/>
              <a:gd name="T20" fmla="*/ 67 w 185"/>
              <a:gd name="T21" fmla="*/ 63 h 186"/>
              <a:gd name="T22" fmla="*/ 88 w 185"/>
              <a:gd name="T23" fmla="*/ 37 h 186"/>
              <a:gd name="T24" fmla="*/ 101 w 185"/>
              <a:gd name="T25" fmla="*/ 35 h 186"/>
              <a:gd name="T26" fmla="*/ 105 w 185"/>
              <a:gd name="T27" fmla="*/ 34 h 186"/>
              <a:gd name="T28" fmla="*/ 122 w 185"/>
              <a:gd name="T29" fmla="*/ 64 h 186"/>
              <a:gd name="T30" fmla="*/ 113 w 185"/>
              <a:gd name="T31" fmla="*/ 100 h 186"/>
              <a:gd name="T32" fmla="*/ 109 w 185"/>
              <a:gd name="T33" fmla="*/ 108 h 186"/>
              <a:gd name="T34" fmla="*/ 107 w 185"/>
              <a:gd name="T35" fmla="*/ 124 h 186"/>
              <a:gd name="T36" fmla="*/ 126 w 185"/>
              <a:gd name="T37" fmla="*/ 141 h 186"/>
              <a:gd name="T38" fmla="*/ 148 w 185"/>
              <a:gd name="T39" fmla="*/ 157 h 186"/>
              <a:gd name="T40" fmla="*/ 92 w 185"/>
              <a:gd name="T41" fmla="*/ 178 h 186"/>
              <a:gd name="T42" fmla="*/ 154 w 185"/>
              <a:gd name="T43" fmla="*/ 151 h 186"/>
              <a:gd name="T44" fmla="*/ 129 w 185"/>
              <a:gd name="T45" fmla="*/ 133 h 186"/>
              <a:gd name="T46" fmla="*/ 115 w 185"/>
              <a:gd name="T47" fmla="*/ 121 h 186"/>
              <a:gd name="T48" fmla="*/ 117 w 185"/>
              <a:gd name="T49" fmla="*/ 111 h 186"/>
              <a:gd name="T50" fmla="*/ 121 w 185"/>
              <a:gd name="T51" fmla="*/ 104 h 186"/>
              <a:gd name="T52" fmla="*/ 130 w 185"/>
              <a:gd name="T53" fmla="*/ 64 h 186"/>
              <a:gd name="T54" fmla="*/ 105 w 185"/>
              <a:gd name="T55" fmla="*/ 26 h 186"/>
              <a:gd name="T56" fmla="*/ 98 w 185"/>
              <a:gd name="T57" fmla="*/ 27 h 186"/>
              <a:gd name="T58" fmla="*/ 88 w 185"/>
              <a:gd name="T59" fmla="*/ 29 h 186"/>
              <a:gd name="T60" fmla="*/ 59 w 185"/>
              <a:gd name="T61" fmla="*/ 63 h 186"/>
              <a:gd name="T62" fmla="*/ 69 w 185"/>
              <a:gd name="T63" fmla="*/ 105 h 186"/>
              <a:gd name="T64" fmla="*/ 73 w 185"/>
              <a:gd name="T65" fmla="*/ 111 h 186"/>
              <a:gd name="T66" fmla="*/ 63 w 185"/>
              <a:gd name="T67" fmla="*/ 131 h 186"/>
              <a:gd name="T68" fmla="*/ 31 w 185"/>
              <a:gd name="T69" fmla="*/ 151 h 186"/>
              <a:gd name="T70" fmla="*/ 8 w 185"/>
              <a:gd name="T71" fmla="*/ 93 h 186"/>
              <a:gd name="T72" fmla="*/ 92 w 185"/>
              <a:gd name="T73" fmla="*/ 9 h 186"/>
              <a:gd name="T74" fmla="*/ 177 w 185"/>
              <a:gd name="T75" fmla="*/ 93 h 186"/>
              <a:gd name="T76" fmla="*/ 154 w 185"/>
              <a:gd name="T77" fmla="*/ 15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" h="186">
                <a:moveTo>
                  <a:pt x="92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5"/>
                  <a:pt x="41" y="186"/>
                  <a:pt x="92" y="186"/>
                </a:cubicBezTo>
                <a:cubicBezTo>
                  <a:pt x="144" y="186"/>
                  <a:pt x="185" y="145"/>
                  <a:pt x="185" y="93"/>
                </a:cubicBezTo>
                <a:cubicBezTo>
                  <a:pt x="185" y="42"/>
                  <a:pt x="144" y="0"/>
                  <a:pt x="92" y="0"/>
                </a:cubicBezTo>
                <a:close/>
                <a:moveTo>
                  <a:pt x="92" y="178"/>
                </a:moveTo>
                <a:cubicBezTo>
                  <a:pt x="71" y="178"/>
                  <a:pt x="52" y="170"/>
                  <a:pt x="37" y="157"/>
                </a:cubicBezTo>
                <a:cubicBezTo>
                  <a:pt x="49" y="147"/>
                  <a:pt x="54" y="145"/>
                  <a:pt x="67" y="139"/>
                </a:cubicBezTo>
                <a:cubicBezTo>
                  <a:pt x="81" y="133"/>
                  <a:pt x="86" y="121"/>
                  <a:pt x="80" y="108"/>
                </a:cubicBezTo>
                <a:cubicBezTo>
                  <a:pt x="79" y="105"/>
                  <a:pt x="78" y="103"/>
                  <a:pt x="77" y="101"/>
                </a:cubicBezTo>
                <a:cubicBezTo>
                  <a:pt x="72" y="93"/>
                  <a:pt x="67" y="84"/>
                  <a:pt x="67" y="63"/>
                </a:cubicBezTo>
                <a:cubicBezTo>
                  <a:pt x="67" y="38"/>
                  <a:pt x="79" y="38"/>
                  <a:pt x="88" y="37"/>
                </a:cubicBezTo>
                <a:cubicBezTo>
                  <a:pt x="95" y="37"/>
                  <a:pt x="98" y="36"/>
                  <a:pt x="101" y="35"/>
                </a:cubicBezTo>
                <a:cubicBezTo>
                  <a:pt x="102" y="35"/>
                  <a:pt x="103" y="34"/>
                  <a:pt x="105" y="34"/>
                </a:cubicBezTo>
                <a:cubicBezTo>
                  <a:pt x="113" y="34"/>
                  <a:pt x="122" y="42"/>
                  <a:pt x="122" y="64"/>
                </a:cubicBezTo>
                <a:cubicBezTo>
                  <a:pt x="122" y="85"/>
                  <a:pt x="118" y="91"/>
                  <a:pt x="113" y="100"/>
                </a:cubicBezTo>
                <a:cubicBezTo>
                  <a:pt x="112" y="102"/>
                  <a:pt x="111" y="105"/>
                  <a:pt x="109" y="108"/>
                </a:cubicBezTo>
                <a:cubicBezTo>
                  <a:pt x="106" y="114"/>
                  <a:pt x="106" y="119"/>
                  <a:pt x="107" y="124"/>
                </a:cubicBezTo>
                <a:cubicBezTo>
                  <a:pt x="110" y="130"/>
                  <a:pt x="116" y="136"/>
                  <a:pt x="126" y="141"/>
                </a:cubicBezTo>
                <a:cubicBezTo>
                  <a:pt x="134" y="145"/>
                  <a:pt x="143" y="152"/>
                  <a:pt x="148" y="157"/>
                </a:cubicBezTo>
                <a:cubicBezTo>
                  <a:pt x="133" y="170"/>
                  <a:pt x="114" y="178"/>
                  <a:pt x="92" y="178"/>
                </a:cubicBezTo>
                <a:close/>
                <a:moveTo>
                  <a:pt x="154" y="151"/>
                </a:moveTo>
                <a:cubicBezTo>
                  <a:pt x="149" y="146"/>
                  <a:pt x="139" y="137"/>
                  <a:pt x="129" y="133"/>
                </a:cubicBezTo>
                <a:cubicBezTo>
                  <a:pt x="121" y="129"/>
                  <a:pt x="117" y="125"/>
                  <a:pt x="115" y="121"/>
                </a:cubicBezTo>
                <a:cubicBezTo>
                  <a:pt x="114" y="118"/>
                  <a:pt x="115" y="115"/>
                  <a:pt x="117" y="111"/>
                </a:cubicBezTo>
                <a:cubicBezTo>
                  <a:pt x="118" y="108"/>
                  <a:pt x="120" y="106"/>
                  <a:pt x="121" y="104"/>
                </a:cubicBezTo>
                <a:cubicBezTo>
                  <a:pt x="126" y="94"/>
                  <a:pt x="130" y="88"/>
                  <a:pt x="130" y="64"/>
                </a:cubicBezTo>
                <a:cubicBezTo>
                  <a:pt x="130" y="28"/>
                  <a:pt x="109" y="26"/>
                  <a:pt x="105" y="26"/>
                </a:cubicBezTo>
                <a:cubicBezTo>
                  <a:pt x="102" y="26"/>
                  <a:pt x="100" y="27"/>
                  <a:pt x="98" y="27"/>
                </a:cubicBezTo>
                <a:cubicBezTo>
                  <a:pt x="96" y="28"/>
                  <a:pt x="93" y="29"/>
                  <a:pt x="88" y="29"/>
                </a:cubicBezTo>
                <a:cubicBezTo>
                  <a:pt x="78" y="29"/>
                  <a:pt x="59" y="29"/>
                  <a:pt x="59" y="63"/>
                </a:cubicBezTo>
                <a:cubicBezTo>
                  <a:pt x="59" y="86"/>
                  <a:pt x="65" y="96"/>
                  <a:pt x="69" y="105"/>
                </a:cubicBezTo>
                <a:cubicBezTo>
                  <a:pt x="71" y="107"/>
                  <a:pt x="72" y="109"/>
                  <a:pt x="73" y="111"/>
                </a:cubicBezTo>
                <a:cubicBezTo>
                  <a:pt x="77" y="120"/>
                  <a:pt x="74" y="127"/>
                  <a:pt x="63" y="131"/>
                </a:cubicBezTo>
                <a:cubicBezTo>
                  <a:pt x="50" y="137"/>
                  <a:pt x="44" y="140"/>
                  <a:pt x="31" y="151"/>
                </a:cubicBezTo>
                <a:cubicBezTo>
                  <a:pt x="17" y="136"/>
                  <a:pt x="8" y="116"/>
                  <a:pt x="8" y="93"/>
                </a:cubicBezTo>
                <a:cubicBezTo>
                  <a:pt x="8" y="47"/>
                  <a:pt x="46" y="9"/>
                  <a:pt x="92" y="9"/>
                </a:cubicBezTo>
                <a:cubicBezTo>
                  <a:pt x="139" y="9"/>
                  <a:pt x="177" y="47"/>
                  <a:pt x="177" y="93"/>
                </a:cubicBezTo>
                <a:cubicBezTo>
                  <a:pt x="177" y="116"/>
                  <a:pt x="168" y="136"/>
                  <a:pt x="154" y="1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1" name="TextBox 34">
            <a:extLst>
              <a:ext uri="{FF2B5EF4-FFF2-40B4-BE49-F238E27FC236}">
                <a16:creationId xmlns:a16="http://schemas.microsoft.com/office/drawing/2014/main" id="{7CA21A36-29D5-41BB-AF48-0E176ADE6220}"/>
              </a:ext>
            </a:extLst>
          </p:cNvPr>
          <p:cNvSpPr txBox="1"/>
          <p:nvPr/>
        </p:nvSpPr>
        <p:spPr>
          <a:xfrm>
            <a:off x="5504464" y="3570070"/>
            <a:ext cx="1156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Raleway" panose="020B0003030101060003" pitchFamily="34" charset="0"/>
                <a:ea typeface="Roboto Light" panose="02000000000000000000" pitchFamily="2" charset="0"/>
              </a:rPr>
              <a:t>HOME SERVICE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sp>
        <p:nvSpPr>
          <p:cNvPr id="73" name="TextBox 35">
            <a:extLst>
              <a:ext uri="{FF2B5EF4-FFF2-40B4-BE49-F238E27FC236}">
                <a16:creationId xmlns:a16="http://schemas.microsoft.com/office/drawing/2014/main" id="{E43D7330-21BD-40CC-AFCE-DB8B04A46E3C}"/>
              </a:ext>
            </a:extLst>
          </p:cNvPr>
          <p:cNvSpPr txBox="1"/>
          <p:nvPr/>
        </p:nvSpPr>
        <p:spPr>
          <a:xfrm>
            <a:off x="-203202" y="4023481"/>
            <a:ext cx="1450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latin typeface="Raleway" panose="020B0003030101060003" pitchFamily="34" charset="0"/>
                <a:ea typeface="Roboto Light" panose="02000000000000000000" pitchFamily="2" charset="0"/>
              </a:rPr>
              <a:t>REPAIR SHOP</a:t>
            </a:r>
            <a:endParaRPr lang="en-US" sz="500" b="1" kern="0" dirty="0"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sp>
        <p:nvSpPr>
          <p:cNvPr id="75" name="TextBox 37">
            <a:extLst>
              <a:ext uri="{FF2B5EF4-FFF2-40B4-BE49-F238E27FC236}">
                <a16:creationId xmlns:a16="http://schemas.microsoft.com/office/drawing/2014/main" id="{10E7DBC7-42AC-426A-841E-745D34633142}"/>
              </a:ext>
            </a:extLst>
          </p:cNvPr>
          <p:cNvSpPr txBox="1"/>
          <p:nvPr/>
        </p:nvSpPr>
        <p:spPr>
          <a:xfrm>
            <a:off x="2397706" y="2296622"/>
            <a:ext cx="1376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Raleway" panose="020B0003030101060003" pitchFamily="34" charset="0"/>
                <a:ea typeface="Roboto Light" panose="02000000000000000000" pitchFamily="2" charset="0"/>
              </a:rPr>
              <a:t>TREE SERVICE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9AD7C3-959D-41D9-865A-51ECFFB7F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94" y="3898508"/>
            <a:ext cx="500010" cy="5000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D708A0C-E818-467E-8579-2B5DED323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36" y="3038985"/>
            <a:ext cx="443993" cy="443993"/>
          </a:xfrm>
          <a:prstGeom prst="rect">
            <a:avLst/>
          </a:prstGeom>
        </p:spPr>
      </p:pic>
      <p:sp>
        <p:nvSpPr>
          <p:cNvPr id="78" name="TextBox 35">
            <a:extLst>
              <a:ext uri="{FF2B5EF4-FFF2-40B4-BE49-F238E27FC236}">
                <a16:creationId xmlns:a16="http://schemas.microsoft.com/office/drawing/2014/main" id="{528BC83A-39C4-4D39-9F1F-7F5DA0D3E218}"/>
              </a:ext>
            </a:extLst>
          </p:cNvPr>
          <p:cNvSpPr txBox="1"/>
          <p:nvPr/>
        </p:nvSpPr>
        <p:spPr>
          <a:xfrm>
            <a:off x="61904" y="3118586"/>
            <a:ext cx="1450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latin typeface="Raleway" panose="020B0003030101060003" pitchFamily="34" charset="0"/>
                <a:ea typeface="Roboto Light" panose="02000000000000000000" pitchFamily="2" charset="0"/>
              </a:rPr>
              <a:t>INSTALLATION</a:t>
            </a:r>
            <a:endParaRPr lang="en-US" sz="500" b="1" kern="0" dirty="0"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sp>
        <p:nvSpPr>
          <p:cNvPr id="86" name="TextBox 35">
            <a:extLst>
              <a:ext uri="{FF2B5EF4-FFF2-40B4-BE49-F238E27FC236}">
                <a16:creationId xmlns:a16="http://schemas.microsoft.com/office/drawing/2014/main" id="{EF87BD0F-1827-480C-838F-D056DBE00ADD}"/>
              </a:ext>
            </a:extLst>
          </p:cNvPr>
          <p:cNvSpPr txBox="1"/>
          <p:nvPr/>
        </p:nvSpPr>
        <p:spPr>
          <a:xfrm>
            <a:off x="4254575" y="2873690"/>
            <a:ext cx="10761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latin typeface="Raleway" panose="020B0003030101060003" pitchFamily="34" charset="0"/>
                <a:ea typeface="Roboto Light" panose="02000000000000000000" pitchFamily="2" charset="0"/>
              </a:rPr>
              <a:t>SELLIING</a:t>
            </a:r>
            <a:endParaRPr lang="en-US" sz="500" b="1" kern="0" dirty="0">
              <a:latin typeface="Raleway" panose="020B0003030101060003" pitchFamily="34" charset="0"/>
              <a:ea typeface="Roboto Light" panose="020000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161464-C037-4B22-9924-75909AAD6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61" y="2840143"/>
            <a:ext cx="397684" cy="3976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4612000-9118-4700-B8E1-D28DBB85E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98" y="3515263"/>
            <a:ext cx="363531" cy="36353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96BACEC-1FE9-4C30-9B45-D247BD9FA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38" y="4805887"/>
            <a:ext cx="1174511" cy="47579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424D28A-C566-441F-AB62-84E938D99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13" y="4852742"/>
            <a:ext cx="1430181" cy="361264"/>
          </a:xfrm>
          <a:prstGeom prst="rect">
            <a:avLst/>
          </a:prstGeom>
        </p:spPr>
      </p:pic>
      <p:sp>
        <p:nvSpPr>
          <p:cNvPr id="87" name="Chevron 27">
            <a:extLst>
              <a:ext uri="{FF2B5EF4-FFF2-40B4-BE49-F238E27FC236}">
                <a16:creationId xmlns:a16="http://schemas.microsoft.com/office/drawing/2014/main" id="{44B23027-639C-433A-8B1D-A71842F56134}"/>
              </a:ext>
            </a:extLst>
          </p:cNvPr>
          <p:cNvSpPr/>
          <p:nvPr/>
        </p:nvSpPr>
        <p:spPr>
          <a:xfrm>
            <a:off x="2066286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88" name="Chevron 27">
            <a:extLst>
              <a:ext uri="{FF2B5EF4-FFF2-40B4-BE49-F238E27FC236}">
                <a16:creationId xmlns:a16="http://schemas.microsoft.com/office/drawing/2014/main" id="{B93D7EE2-1E6C-47CA-9E55-7778BF5C5BC4}"/>
              </a:ext>
            </a:extLst>
          </p:cNvPr>
          <p:cNvSpPr/>
          <p:nvPr/>
        </p:nvSpPr>
        <p:spPr>
          <a:xfrm>
            <a:off x="3342958" y="6366650"/>
            <a:ext cx="1224280" cy="24773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89" name="Chevron 27">
            <a:extLst>
              <a:ext uri="{FF2B5EF4-FFF2-40B4-BE49-F238E27FC236}">
                <a16:creationId xmlns:a16="http://schemas.microsoft.com/office/drawing/2014/main" id="{AB644F66-608F-4FA5-8534-FD9CD1C9E87F}"/>
              </a:ext>
            </a:extLst>
          </p:cNvPr>
          <p:cNvSpPr/>
          <p:nvPr/>
        </p:nvSpPr>
        <p:spPr>
          <a:xfrm>
            <a:off x="4623627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90" name="Chevron 27">
            <a:extLst>
              <a:ext uri="{FF2B5EF4-FFF2-40B4-BE49-F238E27FC236}">
                <a16:creationId xmlns:a16="http://schemas.microsoft.com/office/drawing/2014/main" id="{68DBA4EF-D201-4547-B493-DEF4E57BA636}"/>
              </a:ext>
            </a:extLst>
          </p:cNvPr>
          <p:cNvSpPr/>
          <p:nvPr/>
        </p:nvSpPr>
        <p:spPr>
          <a:xfrm>
            <a:off x="5898955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91" name="Chevron 27">
            <a:extLst>
              <a:ext uri="{FF2B5EF4-FFF2-40B4-BE49-F238E27FC236}">
                <a16:creationId xmlns:a16="http://schemas.microsoft.com/office/drawing/2014/main" id="{21706BA9-B6B0-4622-82E2-098C2AC02077}"/>
              </a:ext>
            </a:extLst>
          </p:cNvPr>
          <p:cNvSpPr/>
          <p:nvPr/>
        </p:nvSpPr>
        <p:spPr>
          <a:xfrm>
            <a:off x="7177662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92" name="Chevron 27">
            <a:extLst>
              <a:ext uri="{FF2B5EF4-FFF2-40B4-BE49-F238E27FC236}">
                <a16:creationId xmlns:a16="http://schemas.microsoft.com/office/drawing/2014/main" id="{2D587BF1-6E22-4638-9363-26566814567B}"/>
              </a:ext>
            </a:extLst>
          </p:cNvPr>
          <p:cNvSpPr/>
          <p:nvPr/>
        </p:nvSpPr>
        <p:spPr>
          <a:xfrm>
            <a:off x="8460551" y="6370762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8DDB810-2BE4-47FC-8458-24D1363572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09" y="1472553"/>
            <a:ext cx="3157609" cy="3157609"/>
          </a:xfrm>
          <a:prstGeom prst="rect">
            <a:avLst/>
          </a:prstGeom>
        </p:spPr>
      </p:pic>
      <p:sp>
        <p:nvSpPr>
          <p:cNvPr id="93" name="Textfeld 38">
            <a:extLst>
              <a:ext uri="{FF2B5EF4-FFF2-40B4-BE49-F238E27FC236}">
                <a16:creationId xmlns:a16="http://schemas.microsoft.com/office/drawing/2014/main" id="{07506514-2811-41CB-B26C-EA8648CEDC25}"/>
              </a:ext>
            </a:extLst>
          </p:cNvPr>
          <p:cNvSpPr txBox="1"/>
          <p:nvPr/>
        </p:nvSpPr>
        <p:spPr>
          <a:xfrm>
            <a:off x="1263963" y="204637"/>
            <a:ext cx="3165149" cy="4205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133" b="1" kern="900" dirty="0">
                <a:solidFill>
                  <a:schemeClr val="bg1"/>
                </a:solidFill>
                <a:latin typeface="Raleway"/>
                <a:cs typeface="Raleway"/>
              </a:rPr>
              <a:t>Company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575486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19970" y="6164325"/>
            <a:ext cx="2743200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8" name="Group 160">
            <a:extLst>
              <a:ext uri="{FF2B5EF4-FFF2-40B4-BE49-F238E27FC236}">
                <a16:creationId xmlns:a16="http://schemas.microsoft.com/office/drawing/2014/main" id="{80DB064A-C63D-4E51-B1FB-ED59FEC40466}"/>
              </a:ext>
            </a:extLst>
          </p:cNvPr>
          <p:cNvGrpSpPr/>
          <p:nvPr/>
        </p:nvGrpSpPr>
        <p:grpSpPr>
          <a:xfrm>
            <a:off x="10957534" y="230949"/>
            <a:ext cx="524872" cy="337973"/>
            <a:chOff x="6258192" y="2164972"/>
            <a:chExt cx="602756" cy="388124"/>
          </a:xfrm>
        </p:grpSpPr>
        <p:cxnSp>
          <p:nvCxnSpPr>
            <p:cNvPr id="50" name="Straight Connector 161">
              <a:extLst>
                <a:ext uri="{FF2B5EF4-FFF2-40B4-BE49-F238E27FC236}">
                  <a16:creationId xmlns:a16="http://schemas.microsoft.com/office/drawing/2014/main" id="{881A9C21-9D07-47B6-AD96-F92B9053D3C5}"/>
                </a:ext>
              </a:extLst>
            </p:cNvPr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2">
              <a:extLst>
                <a:ext uri="{FF2B5EF4-FFF2-40B4-BE49-F238E27FC236}">
                  <a16:creationId xmlns:a16="http://schemas.microsoft.com/office/drawing/2014/main" id="{7C6A86A8-8EFF-414E-8602-27C5D5016EA1}"/>
                </a:ext>
              </a:extLst>
            </p:cNvPr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3">
              <a:extLst>
                <a:ext uri="{FF2B5EF4-FFF2-40B4-BE49-F238E27FC236}">
                  <a16:creationId xmlns:a16="http://schemas.microsoft.com/office/drawing/2014/main" id="{BE233DCC-E85C-4A3C-B277-5301595AC744}"/>
                </a:ext>
              </a:extLst>
            </p:cNvPr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4">
              <a:extLst>
                <a:ext uri="{FF2B5EF4-FFF2-40B4-BE49-F238E27FC236}">
                  <a16:creationId xmlns:a16="http://schemas.microsoft.com/office/drawing/2014/main" id="{64C4BCDC-0E8D-44D9-862B-773ECC3F4653}"/>
                </a:ext>
              </a:extLst>
            </p:cNvPr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5">
              <a:extLst>
                <a:ext uri="{FF2B5EF4-FFF2-40B4-BE49-F238E27FC236}">
                  <a16:creationId xmlns:a16="http://schemas.microsoft.com/office/drawing/2014/main" id="{EE52126B-604F-4472-83C2-F5B29D898F6C}"/>
                </a:ext>
              </a:extLst>
            </p:cNvPr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66">
              <a:extLst>
                <a:ext uri="{FF2B5EF4-FFF2-40B4-BE49-F238E27FC236}">
                  <a16:creationId xmlns:a16="http://schemas.microsoft.com/office/drawing/2014/main" id="{43BAA5C9-09FD-44E5-8A17-D1971F3641CA}"/>
                </a:ext>
              </a:extLst>
            </p:cNvPr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7">
              <a:extLst>
                <a:ext uri="{FF2B5EF4-FFF2-40B4-BE49-F238E27FC236}">
                  <a16:creationId xmlns:a16="http://schemas.microsoft.com/office/drawing/2014/main" id="{0360FD99-E47A-4B34-878E-EFB2EC4B6122}"/>
                </a:ext>
              </a:extLst>
            </p:cNvPr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7097571-52EE-4F9B-9949-E310DBF6C222}"/>
              </a:ext>
            </a:extLst>
          </p:cNvPr>
          <p:cNvSpPr/>
          <p:nvPr/>
        </p:nvSpPr>
        <p:spPr>
          <a:xfrm>
            <a:off x="0" y="0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C0D889-B320-4CA8-9E2A-BFADE1978247}"/>
              </a:ext>
            </a:extLst>
          </p:cNvPr>
          <p:cNvSpPr/>
          <p:nvPr/>
        </p:nvSpPr>
        <p:spPr>
          <a:xfrm>
            <a:off x="0" y="6087856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feld 38">
            <a:extLst>
              <a:ext uri="{FF2B5EF4-FFF2-40B4-BE49-F238E27FC236}">
                <a16:creationId xmlns:a16="http://schemas.microsoft.com/office/drawing/2014/main" id="{50CD595E-55E4-41A4-BD26-BB5CA9FD4D53}"/>
              </a:ext>
            </a:extLst>
          </p:cNvPr>
          <p:cNvSpPr txBox="1"/>
          <p:nvPr/>
        </p:nvSpPr>
        <p:spPr>
          <a:xfrm>
            <a:off x="1263963" y="204637"/>
            <a:ext cx="3165149" cy="4205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133" b="1" kern="900" dirty="0">
                <a:solidFill>
                  <a:schemeClr val="bg1"/>
                </a:solidFill>
                <a:latin typeface="Raleway"/>
                <a:cs typeface="Raleway"/>
              </a:rPr>
              <a:t>First task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3AA92F-44E4-41B7-B935-48D2004D80A1}"/>
              </a:ext>
            </a:extLst>
          </p:cNvPr>
          <p:cNvSpPr/>
          <p:nvPr/>
        </p:nvSpPr>
        <p:spPr>
          <a:xfrm>
            <a:off x="932345" y="1371097"/>
            <a:ext cx="663235" cy="30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aleway" panose="020B0503030101060003" pitchFamily="34" charset="0"/>
              </a:rPr>
              <a:t>WEB</a:t>
            </a:r>
          </a:p>
        </p:txBody>
      </p:sp>
      <p:sp>
        <p:nvSpPr>
          <p:cNvPr id="43" name="Freeform 55">
            <a:extLst>
              <a:ext uri="{FF2B5EF4-FFF2-40B4-BE49-F238E27FC236}">
                <a16:creationId xmlns:a16="http://schemas.microsoft.com/office/drawing/2014/main" id="{D2A3556C-4081-4861-97DF-577AE9D0262C}"/>
              </a:ext>
            </a:extLst>
          </p:cNvPr>
          <p:cNvSpPr>
            <a:spLocks/>
          </p:cNvSpPr>
          <p:nvPr/>
        </p:nvSpPr>
        <p:spPr bwMode="auto">
          <a:xfrm>
            <a:off x="864880" y="2667349"/>
            <a:ext cx="1929793" cy="1929792"/>
          </a:xfrm>
          <a:custGeom>
            <a:avLst/>
            <a:gdLst>
              <a:gd name="T0" fmla="*/ 84 w 610"/>
              <a:gd name="T1" fmla="*/ 0 h 610"/>
              <a:gd name="T2" fmla="*/ 526 w 610"/>
              <a:gd name="T3" fmla="*/ 0 h 610"/>
              <a:gd name="T4" fmla="*/ 610 w 610"/>
              <a:gd name="T5" fmla="*/ 84 h 610"/>
              <a:gd name="T6" fmla="*/ 610 w 610"/>
              <a:gd name="T7" fmla="*/ 525 h 610"/>
              <a:gd name="T8" fmla="*/ 526 w 610"/>
              <a:gd name="T9" fmla="*/ 610 h 610"/>
              <a:gd name="T10" fmla="*/ 84 w 610"/>
              <a:gd name="T11" fmla="*/ 610 h 610"/>
              <a:gd name="T12" fmla="*/ 0 w 610"/>
              <a:gd name="T13" fmla="*/ 525 h 610"/>
              <a:gd name="T14" fmla="*/ 0 w 610"/>
              <a:gd name="T15" fmla="*/ 84 h 610"/>
              <a:gd name="T16" fmla="*/ 84 w 610"/>
              <a:gd name="T17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0" h="610">
                <a:moveTo>
                  <a:pt x="84" y="0"/>
                </a:moveTo>
                <a:cubicBezTo>
                  <a:pt x="526" y="0"/>
                  <a:pt x="526" y="0"/>
                  <a:pt x="526" y="0"/>
                </a:cubicBezTo>
                <a:cubicBezTo>
                  <a:pt x="572" y="0"/>
                  <a:pt x="610" y="38"/>
                  <a:pt x="610" y="84"/>
                </a:cubicBezTo>
                <a:cubicBezTo>
                  <a:pt x="610" y="525"/>
                  <a:pt x="610" y="525"/>
                  <a:pt x="610" y="525"/>
                </a:cubicBezTo>
                <a:cubicBezTo>
                  <a:pt x="610" y="572"/>
                  <a:pt x="572" y="610"/>
                  <a:pt x="526" y="610"/>
                </a:cubicBezTo>
                <a:cubicBezTo>
                  <a:pt x="84" y="610"/>
                  <a:pt x="84" y="610"/>
                  <a:pt x="84" y="610"/>
                </a:cubicBezTo>
                <a:cubicBezTo>
                  <a:pt x="38" y="610"/>
                  <a:pt x="0" y="572"/>
                  <a:pt x="0" y="525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8"/>
                  <a:pt x="38" y="0"/>
                  <a:pt x="8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4" name="Freeform 56">
            <a:extLst>
              <a:ext uri="{FF2B5EF4-FFF2-40B4-BE49-F238E27FC236}">
                <a16:creationId xmlns:a16="http://schemas.microsoft.com/office/drawing/2014/main" id="{54AD1256-9890-4D62-9746-9EBB791BC433}"/>
              </a:ext>
            </a:extLst>
          </p:cNvPr>
          <p:cNvSpPr>
            <a:spLocks/>
          </p:cNvSpPr>
          <p:nvPr/>
        </p:nvSpPr>
        <p:spPr bwMode="auto">
          <a:xfrm>
            <a:off x="1548740" y="4041311"/>
            <a:ext cx="565199" cy="246690"/>
          </a:xfrm>
          <a:custGeom>
            <a:avLst/>
            <a:gdLst>
              <a:gd name="T0" fmla="*/ 44 w 181"/>
              <a:gd name="T1" fmla="*/ 0 h 79"/>
              <a:gd name="T2" fmla="*/ 137 w 181"/>
              <a:gd name="T3" fmla="*/ 0 h 79"/>
              <a:gd name="T4" fmla="*/ 181 w 181"/>
              <a:gd name="T5" fmla="*/ 79 h 79"/>
              <a:gd name="T6" fmla="*/ 0 w 181"/>
              <a:gd name="T7" fmla="*/ 79 h 79"/>
              <a:gd name="T8" fmla="*/ 44 w 181"/>
              <a:gd name="T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79">
                <a:moveTo>
                  <a:pt x="44" y="0"/>
                </a:moveTo>
                <a:lnTo>
                  <a:pt x="137" y="0"/>
                </a:lnTo>
                <a:lnTo>
                  <a:pt x="181" y="79"/>
                </a:lnTo>
                <a:lnTo>
                  <a:pt x="0" y="79"/>
                </a:lnTo>
                <a:lnTo>
                  <a:pt x="44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5" name="Freeform 57">
            <a:extLst>
              <a:ext uri="{FF2B5EF4-FFF2-40B4-BE49-F238E27FC236}">
                <a16:creationId xmlns:a16="http://schemas.microsoft.com/office/drawing/2014/main" id="{2449FD2A-A1B7-4D86-961B-CEB8CA4B10E9}"/>
              </a:ext>
            </a:extLst>
          </p:cNvPr>
          <p:cNvSpPr>
            <a:spLocks/>
          </p:cNvSpPr>
          <p:nvPr/>
        </p:nvSpPr>
        <p:spPr bwMode="auto">
          <a:xfrm>
            <a:off x="1077220" y="2976489"/>
            <a:ext cx="1508237" cy="1127274"/>
          </a:xfrm>
          <a:custGeom>
            <a:avLst/>
            <a:gdLst>
              <a:gd name="T0" fmla="*/ 22 w 476"/>
              <a:gd name="T1" fmla="*/ 0 h 356"/>
              <a:gd name="T2" fmla="*/ 454 w 476"/>
              <a:gd name="T3" fmla="*/ 0 h 356"/>
              <a:gd name="T4" fmla="*/ 476 w 476"/>
              <a:gd name="T5" fmla="*/ 22 h 356"/>
              <a:gd name="T6" fmla="*/ 476 w 476"/>
              <a:gd name="T7" fmla="*/ 333 h 356"/>
              <a:gd name="T8" fmla="*/ 454 w 476"/>
              <a:gd name="T9" fmla="*/ 356 h 356"/>
              <a:gd name="T10" fmla="*/ 22 w 476"/>
              <a:gd name="T11" fmla="*/ 356 h 356"/>
              <a:gd name="T12" fmla="*/ 0 w 476"/>
              <a:gd name="T13" fmla="*/ 333 h 356"/>
              <a:gd name="T14" fmla="*/ 0 w 476"/>
              <a:gd name="T15" fmla="*/ 22 h 356"/>
              <a:gd name="T16" fmla="*/ 22 w 476"/>
              <a:gd name="T17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56">
                <a:moveTo>
                  <a:pt x="22" y="0"/>
                </a:moveTo>
                <a:cubicBezTo>
                  <a:pt x="454" y="0"/>
                  <a:pt x="454" y="0"/>
                  <a:pt x="454" y="0"/>
                </a:cubicBezTo>
                <a:cubicBezTo>
                  <a:pt x="466" y="0"/>
                  <a:pt x="476" y="10"/>
                  <a:pt x="476" y="22"/>
                </a:cubicBezTo>
                <a:cubicBezTo>
                  <a:pt x="476" y="333"/>
                  <a:pt x="476" y="333"/>
                  <a:pt x="476" y="333"/>
                </a:cubicBezTo>
                <a:cubicBezTo>
                  <a:pt x="476" y="346"/>
                  <a:pt x="466" y="356"/>
                  <a:pt x="454" y="356"/>
                </a:cubicBezTo>
                <a:cubicBezTo>
                  <a:pt x="22" y="356"/>
                  <a:pt x="22" y="356"/>
                  <a:pt x="22" y="356"/>
                </a:cubicBezTo>
                <a:cubicBezTo>
                  <a:pt x="10" y="356"/>
                  <a:pt x="0" y="346"/>
                  <a:pt x="0" y="33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6" name="Oval 58">
            <a:extLst>
              <a:ext uri="{FF2B5EF4-FFF2-40B4-BE49-F238E27FC236}">
                <a16:creationId xmlns:a16="http://schemas.microsoft.com/office/drawing/2014/main" id="{F469ED67-145B-483B-B57F-5EA37DA4D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654" y="4031942"/>
            <a:ext cx="18736" cy="18736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7" name="Oval 59">
            <a:extLst>
              <a:ext uri="{FF2B5EF4-FFF2-40B4-BE49-F238E27FC236}">
                <a16:creationId xmlns:a16="http://schemas.microsoft.com/office/drawing/2014/main" id="{9308F7AF-7BEA-4EF6-8602-9E317982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306" y="4031942"/>
            <a:ext cx="18736" cy="18736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9" name="Oval 60">
            <a:extLst>
              <a:ext uri="{FF2B5EF4-FFF2-40B4-BE49-F238E27FC236}">
                <a16:creationId xmlns:a16="http://schemas.microsoft.com/office/drawing/2014/main" id="{D8B3FD48-1C0C-4834-86DB-6B884FC3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56" y="4031942"/>
            <a:ext cx="18736" cy="18736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57" name="Freeform 61">
            <a:extLst>
              <a:ext uri="{FF2B5EF4-FFF2-40B4-BE49-F238E27FC236}">
                <a16:creationId xmlns:a16="http://schemas.microsoft.com/office/drawing/2014/main" id="{808D1353-7087-4660-9D80-17111CCC63B0}"/>
              </a:ext>
            </a:extLst>
          </p:cNvPr>
          <p:cNvSpPr>
            <a:spLocks/>
          </p:cNvSpPr>
          <p:nvPr/>
        </p:nvSpPr>
        <p:spPr bwMode="auto">
          <a:xfrm>
            <a:off x="958559" y="4209934"/>
            <a:ext cx="1745558" cy="78067"/>
          </a:xfrm>
          <a:custGeom>
            <a:avLst/>
            <a:gdLst>
              <a:gd name="T0" fmla="*/ 12 w 552"/>
              <a:gd name="T1" fmla="*/ 0 h 24"/>
              <a:gd name="T2" fmla="*/ 540 w 552"/>
              <a:gd name="T3" fmla="*/ 0 h 24"/>
              <a:gd name="T4" fmla="*/ 552 w 552"/>
              <a:gd name="T5" fmla="*/ 12 h 24"/>
              <a:gd name="T6" fmla="*/ 552 w 552"/>
              <a:gd name="T7" fmla="*/ 12 h 24"/>
              <a:gd name="T8" fmla="*/ 540 w 552"/>
              <a:gd name="T9" fmla="*/ 24 h 24"/>
              <a:gd name="T10" fmla="*/ 12 w 552"/>
              <a:gd name="T11" fmla="*/ 24 h 24"/>
              <a:gd name="T12" fmla="*/ 0 w 552"/>
              <a:gd name="T13" fmla="*/ 12 h 24"/>
              <a:gd name="T14" fmla="*/ 0 w 552"/>
              <a:gd name="T15" fmla="*/ 12 h 24"/>
              <a:gd name="T16" fmla="*/ 12 w 552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24">
                <a:moveTo>
                  <a:pt x="12" y="0"/>
                </a:moveTo>
                <a:cubicBezTo>
                  <a:pt x="540" y="0"/>
                  <a:pt x="540" y="0"/>
                  <a:pt x="540" y="0"/>
                </a:cubicBezTo>
                <a:cubicBezTo>
                  <a:pt x="546" y="0"/>
                  <a:pt x="552" y="6"/>
                  <a:pt x="552" y="12"/>
                </a:cubicBezTo>
                <a:cubicBezTo>
                  <a:pt x="552" y="12"/>
                  <a:pt x="552" y="12"/>
                  <a:pt x="552" y="12"/>
                </a:cubicBezTo>
                <a:cubicBezTo>
                  <a:pt x="552" y="18"/>
                  <a:pt x="546" y="24"/>
                  <a:pt x="540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6" y="24"/>
                  <a:pt x="0" y="18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lose/>
              </a:path>
            </a:pathLst>
          </a:cu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0" name="Freeform 62">
            <a:extLst>
              <a:ext uri="{FF2B5EF4-FFF2-40B4-BE49-F238E27FC236}">
                <a16:creationId xmlns:a16="http://schemas.microsoft.com/office/drawing/2014/main" id="{58F236FE-7038-4D9C-867E-51E7C3E863D0}"/>
              </a:ext>
            </a:extLst>
          </p:cNvPr>
          <p:cNvSpPr>
            <a:spLocks/>
          </p:cNvSpPr>
          <p:nvPr/>
        </p:nvSpPr>
        <p:spPr bwMode="auto">
          <a:xfrm>
            <a:off x="958559" y="4247405"/>
            <a:ext cx="1745558" cy="40595"/>
          </a:xfrm>
          <a:custGeom>
            <a:avLst/>
            <a:gdLst>
              <a:gd name="T0" fmla="*/ 552 w 552"/>
              <a:gd name="T1" fmla="*/ 0 h 12"/>
              <a:gd name="T2" fmla="*/ 540 w 552"/>
              <a:gd name="T3" fmla="*/ 12 h 12"/>
              <a:gd name="T4" fmla="*/ 12 w 552"/>
              <a:gd name="T5" fmla="*/ 12 h 12"/>
              <a:gd name="T6" fmla="*/ 0 w 552"/>
              <a:gd name="T7" fmla="*/ 0 h 12"/>
              <a:gd name="T8" fmla="*/ 552 w 552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12">
                <a:moveTo>
                  <a:pt x="552" y="0"/>
                </a:moveTo>
                <a:cubicBezTo>
                  <a:pt x="552" y="6"/>
                  <a:pt x="546" y="12"/>
                  <a:pt x="540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6" y="12"/>
                  <a:pt x="0" y="6"/>
                  <a:pt x="0" y="0"/>
                </a:cubicBezTo>
                <a:lnTo>
                  <a:pt x="552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B71E09BF-33F7-451F-9E31-BB419DB4E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37" y="3017085"/>
            <a:ext cx="1417679" cy="9586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3" name="Rectangle 64">
            <a:extLst>
              <a:ext uri="{FF2B5EF4-FFF2-40B4-BE49-F238E27FC236}">
                <a16:creationId xmlns:a16="http://schemas.microsoft.com/office/drawing/2014/main" id="{0A108618-393C-4380-BF8A-633D01F9A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28" y="2467500"/>
            <a:ext cx="1064822" cy="1508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A1FF8EFB-7B6E-4807-BE92-9BE2C369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28" y="2467500"/>
            <a:ext cx="1064822" cy="71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5" name="Rectangle 66">
            <a:extLst>
              <a:ext uri="{FF2B5EF4-FFF2-40B4-BE49-F238E27FC236}">
                <a16:creationId xmlns:a16="http://schemas.microsoft.com/office/drawing/2014/main" id="{6E33FB68-341F-4665-84D0-BFD2A133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88" y="2586160"/>
            <a:ext cx="493377" cy="1092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6" name="Rectangle 67">
            <a:extLst>
              <a:ext uri="{FF2B5EF4-FFF2-40B4-BE49-F238E27FC236}">
                <a16:creationId xmlns:a16="http://schemas.microsoft.com/office/drawing/2014/main" id="{EC8B48AC-B420-452D-8924-51E09306D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28" y="2826603"/>
            <a:ext cx="1064822" cy="3091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7" name="Rectangle 68">
            <a:extLst>
              <a:ext uri="{FF2B5EF4-FFF2-40B4-BE49-F238E27FC236}">
                <a16:creationId xmlns:a16="http://schemas.microsoft.com/office/drawing/2014/main" id="{145810DB-91C1-4752-B3B6-2CAD50B3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23" y="2739169"/>
            <a:ext cx="652633" cy="468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8" name="Rectangle 69">
            <a:extLst>
              <a:ext uri="{FF2B5EF4-FFF2-40B4-BE49-F238E27FC236}">
                <a16:creationId xmlns:a16="http://schemas.microsoft.com/office/drawing/2014/main" id="{B71CBD7F-DD7A-4702-A203-5D633E44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28" y="3844584"/>
            <a:ext cx="1064822" cy="131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9" name="Rectangle 70">
            <a:extLst>
              <a:ext uri="{FF2B5EF4-FFF2-40B4-BE49-F238E27FC236}">
                <a16:creationId xmlns:a16="http://schemas.microsoft.com/office/drawing/2014/main" id="{C5D22489-6466-46B7-B8BA-7E4C9197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81" y="3479236"/>
            <a:ext cx="271671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0" name="Rectangle 71">
            <a:extLst>
              <a:ext uri="{FF2B5EF4-FFF2-40B4-BE49-F238E27FC236}">
                <a16:creationId xmlns:a16="http://schemas.microsoft.com/office/drawing/2014/main" id="{F0F7089C-9B96-420D-A481-C3D34C1C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81" y="3560424"/>
            <a:ext cx="271671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2" name="Rectangle 72">
            <a:extLst>
              <a:ext uri="{FF2B5EF4-FFF2-40B4-BE49-F238E27FC236}">
                <a16:creationId xmlns:a16="http://schemas.microsoft.com/office/drawing/2014/main" id="{F2420916-F8FB-4B8E-9469-16BD99E2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81" y="3641613"/>
            <a:ext cx="271671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2A9AEB6-84DE-4DC4-99A6-155F579B9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81" y="3719678"/>
            <a:ext cx="171746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6" name="Rectangle 74">
            <a:extLst>
              <a:ext uri="{FF2B5EF4-FFF2-40B4-BE49-F238E27FC236}">
                <a16:creationId xmlns:a16="http://schemas.microsoft.com/office/drawing/2014/main" id="{64C59EA0-D547-46DA-ADB5-5FF246437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3479236"/>
            <a:ext cx="265426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7" name="Rectangle 75">
            <a:extLst>
              <a:ext uri="{FF2B5EF4-FFF2-40B4-BE49-F238E27FC236}">
                <a16:creationId xmlns:a16="http://schemas.microsoft.com/office/drawing/2014/main" id="{3E823EA0-5791-4CD9-81C5-50F99462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3560424"/>
            <a:ext cx="265426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87" name="Rectangle 76">
            <a:extLst>
              <a:ext uri="{FF2B5EF4-FFF2-40B4-BE49-F238E27FC236}">
                <a16:creationId xmlns:a16="http://schemas.microsoft.com/office/drawing/2014/main" id="{E0F7D2AF-EB8A-41AA-8496-B7237990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3641613"/>
            <a:ext cx="265426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6266D72E-E223-47FD-ADC8-5423170D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3719678"/>
            <a:ext cx="168623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81C3B0F1-912D-431E-9920-BF1788AF4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26" y="3479236"/>
            <a:ext cx="265426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3E020201-0819-4982-8A76-354AF40BA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26" y="3560424"/>
            <a:ext cx="265426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1E649DE1-85FE-44D8-AEAE-89B34BC30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26" y="3641613"/>
            <a:ext cx="265426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DBD33E64-1B06-4839-83CB-76067C31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26" y="3719678"/>
            <a:ext cx="168623" cy="46841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3" name="Oval 82">
            <a:extLst>
              <a:ext uri="{FF2B5EF4-FFF2-40B4-BE49-F238E27FC236}">
                <a16:creationId xmlns:a16="http://schemas.microsoft.com/office/drawing/2014/main" id="{E266614D-681C-43AB-BDC6-02D213C5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26" y="3195074"/>
            <a:ext cx="265426" cy="2498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4" name="Oval 83">
            <a:extLst>
              <a:ext uri="{FF2B5EF4-FFF2-40B4-BE49-F238E27FC236}">
                <a16:creationId xmlns:a16="http://schemas.microsoft.com/office/drawing/2014/main" id="{770F47EF-69A7-4A8F-82BD-5876DD4B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381" y="3195074"/>
            <a:ext cx="271671" cy="2498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5" name="Oval 84">
            <a:extLst>
              <a:ext uri="{FF2B5EF4-FFF2-40B4-BE49-F238E27FC236}">
                <a16:creationId xmlns:a16="http://schemas.microsoft.com/office/drawing/2014/main" id="{22CC402B-0561-4B50-BE09-332D58376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3195074"/>
            <a:ext cx="265426" cy="2498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6" name="Freeform 85">
            <a:extLst>
              <a:ext uri="{FF2B5EF4-FFF2-40B4-BE49-F238E27FC236}">
                <a16:creationId xmlns:a16="http://schemas.microsoft.com/office/drawing/2014/main" id="{E563C44E-E8C9-4E0F-8025-DF33F2FB779C}"/>
              </a:ext>
            </a:extLst>
          </p:cNvPr>
          <p:cNvSpPr>
            <a:spLocks/>
          </p:cNvSpPr>
          <p:nvPr/>
        </p:nvSpPr>
        <p:spPr bwMode="auto">
          <a:xfrm>
            <a:off x="2123306" y="3007716"/>
            <a:ext cx="868094" cy="627652"/>
          </a:xfrm>
          <a:custGeom>
            <a:avLst/>
            <a:gdLst>
              <a:gd name="T0" fmla="*/ 19 w 275"/>
              <a:gd name="T1" fmla="*/ 33 h 198"/>
              <a:gd name="T2" fmla="*/ 0 w 275"/>
              <a:gd name="T3" fmla="*/ 0 h 198"/>
              <a:gd name="T4" fmla="*/ 37 w 275"/>
              <a:gd name="T5" fmla="*/ 8 h 198"/>
              <a:gd name="T6" fmla="*/ 270 w 275"/>
              <a:gd name="T7" fmla="*/ 170 h 198"/>
              <a:gd name="T8" fmla="*/ 272 w 275"/>
              <a:gd name="T9" fmla="*/ 182 h 198"/>
              <a:gd name="T10" fmla="*/ 264 w 275"/>
              <a:gd name="T11" fmla="*/ 193 h 198"/>
              <a:gd name="T12" fmla="*/ 253 w 275"/>
              <a:gd name="T13" fmla="*/ 195 h 198"/>
              <a:gd name="T14" fmla="*/ 19 w 275"/>
              <a:gd name="T15" fmla="*/ 3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5" h="198">
                <a:moveTo>
                  <a:pt x="19" y="33"/>
                </a:moveTo>
                <a:cubicBezTo>
                  <a:pt x="0" y="0"/>
                  <a:pt x="0" y="0"/>
                  <a:pt x="0" y="0"/>
                </a:cubicBezTo>
                <a:cubicBezTo>
                  <a:pt x="37" y="8"/>
                  <a:pt x="37" y="8"/>
                  <a:pt x="37" y="8"/>
                </a:cubicBezTo>
                <a:cubicBezTo>
                  <a:pt x="270" y="170"/>
                  <a:pt x="270" y="170"/>
                  <a:pt x="270" y="170"/>
                </a:cubicBezTo>
                <a:cubicBezTo>
                  <a:pt x="274" y="173"/>
                  <a:pt x="275" y="178"/>
                  <a:pt x="272" y="182"/>
                </a:cubicBezTo>
                <a:cubicBezTo>
                  <a:pt x="264" y="193"/>
                  <a:pt x="264" y="193"/>
                  <a:pt x="264" y="193"/>
                </a:cubicBezTo>
                <a:cubicBezTo>
                  <a:pt x="262" y="197"/>
                  <a:pt x="256" y="198"/>
                  <a:pt x="253" y="195"/>
                </a:cubicBezTo>
                <a:lnTo>
                  <a:pt x="19" y="33"/>
                </a:lnTo>
                <a:close/>
              </a:path>
            </a:pathLst>
          </a:custGeom>
          <a:solidFill>
            <a:srgbClr val="8181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7" name="Freeform 86">
            <a:extLst>
              <a:ext uri="{FF2B5EF4-FFF2-40B4-BE49-F238E27FC236}">
                <a16:creationId xmlns:a16="http://schemas.microsoft.com/office/drawing/2014/main" id="{A63EBFED-929B-4586-8BD9-C03D1826650B}"/>
              </a:ext>
            </a:extLst>
          </p:cNvPr>
          <p:cNvSpPr>
            <a:spLocks/>
          </p:cNvSpPr>
          <p:nvPr/>
        </p:nvSpPr>
        <p:spPr bwMode="auto">
          <a:xfrm>
            <a:off x="2123306" y="3007716"/>
            <a:ext cx="846237" cy="627652"/>
          </a:xfrm>
          <a:custGeom>
            <a:avLst/>
            <a:gdLst>
              <a:gd name="T0" fmla="*/ 19 w 268"/>
              <a:gd name="T1" fmla="*/ 33 h 198"/>
              <a:gd name="T2" fmla="*/ 0 w 268"/>
              <a:gd name="T3" fmla="*/ 0 h 198"/>
              <a:gd name="T4" fmla="*/ 29 w 268"/>
              <a:gd name="T5" fmla="*/ 21 h 198"/>
              <a:gd name="T6" fmla="*/ 268 w 268"/>
              <a:gd name="T7" fmla="*/ 187 h 198"/>
              <a:gd name="T8" fmla="*/ 264 w 268"/>
              <a:gd name="T9" fmla="*/ 193 h 198"/>
              <a:gd name="T10" fmla="*/ 253 w 268"/>
              <a:gd name="T11" fmla="*/ 195 h 198"/>
              <a:gd name="T12" fmla="*/ 19 w 268"/>
              <a:gd name="T13" fmla="*/ 33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98">
                <a:moveTo>
                  <a:pt x="19" y="33"/>
                </a:moveTo>
                <a:cubicBezTo>
                  <a:pt x="0" y="0"/>
                  <a:pt x="0" y="0"/>
                  <a:pt x="0" y="0"/>
                </a:cubicBezTo>
                <a:cubicBezTo>
                  <a:pt x="29" y="21"/>
                  <a:pt x="29" y="21"/>
                  <a:pt x="29" y="21"/>
                </a:cubicBezTo>
                <a:cubicBezTo>
                  <a:pt x="268" y="187"/>
                  <a:pt x="268" y="187"/>
                  <a:pt x="268" y="187"/>
                </a:cubicBezTo>
                <a:cubicBezTo>
                  <a:pt x="264" y="193"/>
                  <a:pt x="264" y="193"/>
                  <a:pt x="264" y="193"/>
                </a:cubicBezTo>
                <a:cubicBezTo>
                  <a:pt x="262" y="197"/>
                  <a:pt x="256" y="198"/>
                  <a:pt x="253" y="195"/>
                </a:cubicBezTo>
                <a:lnTo>
                  <a:pt x="19" y="33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8" name="Freeform 87">
            <a:extLst>
              <a:ext uri="{FF2B5EF4-FFF2-40B4-BE49-F238E27FC236}">
                <a16:creationId xmlns:a16="http://schemas.microsoft.com/office/drawing/2014/main" id="{41DEB3DA-EF9C-4138-8FD4-3014FFA5E8B1}"/>
              </a:ext>
            </a:extLst>
          </p:cNvPr>
          <p:cNvSpPr>
            <a:spLocks/>
          </p:cNvSpPr>
          <p:nvPr/>
        </p:nvSpPr>
        <p:spPr bwMode="auto">
          <a:xfrm>
            <a:off x="2123306" y="3007716"/>
            <a:ext cx="821256" cy="596425"/>
          </a:xfrm>
          <a:custGeom>
            <a:avLst/>
            <a:gdLst>
              <a:gd name="T0" fmla="*/ 19 w 260"/>
              <a:gd name="T1" fmla="*/ 33 h 188"/>
              <a:gd name="T2" fmla="*/ 0 w 260"/>
              <a:gd name="T3" fmla="*/ 0 h 188"/>
              <a:gd name="T4" fmla="*/ 37 w 260"/>
              <a:gd name="T5" fmla="*/ 8 h 188"/>
              <a:gd name="T6" fmla="*/ 260 w 260"/>
              <a:gd name="T7" fmla="*/ 163 h 188"/>
              <a:gd name="T8" fmla="*/ 243 w 260"/>
              <a:gd name="T9" fmla="*/ 188 h 188"/>
              <a:gd name="T10" fmla="*/ 19 w 260"/>
              <a:gd name="T11" fmla="*/ 3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" h="188">
                <a:moveTo>
                  <a:pt x="19" y="33"/>
                </a:moveTo>
                <a:cubicBezTo>
                  <a:pt x="0" y="0"/>
                  <a:pt x="0" y="0"/>
                  <a:pt x="0" y="0"/>
                </a:cubicBezTo>
                <a:cubicBezTo>
                  <a:pt x="37" y="8"/>
                  <a:pt x="37" y="8"/>
                  <a:pt x="37" y="8"/>
                </a:cubicBezTo>
                <a:cubicBezTo>
                  <a:pt x="260" y="163"/>
                  <a:pt x="260" y="163"/>
                  <a:pt x="260" y="163"/>
                </a:cubicBezTo>
                <a:cubicBezTo>
                  <a:pt x="255" y="173"/>
                  <a:pt x="250" y="181"/>
                  <a:pt x="243" y="188"/>
                </a:cubicBezTo>
                <a:lnTo>
                  <a:pt x="1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9" name="Freeform 88">
            <a:extLst>
              <a:ext uri="{FF2B5EF4-FFF2-40B4-BE49-F238E27FC236}">
                <a16:creationId xmlns:a16="http://schemas.microsoft.com/office/drawing/2014/main" id="{10B19B91-C02F-4D2F-8418-D4F081BAD65C}"/>
              </a:ext>
            </a:extLst>
          </p:cNvPr>
          <p:cNvSpPr>
            <a:spLocks/>
          </p:cNvSpPr>
          <p:nvPr/>
        </p:nvSpPr>
        <p:spPr bwMode="auto">
          <a:xfrm>
            <a:off x="2123306" y="3007716"/>
            <a:ext cx="796275" cy="596425"/>
          </a:xfrm>
          <a:custGeom>
            <a:avLst/>
            <a:gdLst>
              <a:gd name="T0" fmla="*/ 19 w 252"/>
              <a:gd name="T1" fmla="*/ 33 h 188"/>
              <a:gd name="T2" fmla="*/ 0 w 252"/>
              <a:gd name="T3" fmla="*/ 0 h 188"/>
              <a:gd name="T4" fmla="*/ 29 w 252"/>
              <a:gd name="T5" fmla="*/ 21 h 188"/>
              <a:gd name="T6" fmla="*/ 252 w 252"/>
              <a:gd name="T7" fmla="*/ 176 h 188"/>
              <a:gd name="T8" fmla="*/ 243 w 252"/>
              <a:gd name="T9" fmla="*/ 188 h 188"/>
              <a:gd name="T10" fmla="*/ 19 w 252"/>
              <a:gd name="T11" fmla="*/ 3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" h="188">
                <a:moveTo>
                  <a:pt x="19" y="33"/>
                </a:moveTo>
                <a:cubicBezTo>
                  <a:pt x="0" y="0"/>
                  <a:pt x="0" y="0"/>
                  <a:pt x="0" y="0"/>
                </a:cubicBezTo>
                <a:cubicBezTo>
                  <a:pt x="29" y="21"/>
                  <a:pt x="29" y="21"/>
                  <a:pt x="29" y="21"/>
                </a:cubicBezTo>
                <a:cubicBezTo>
                  <a:pt x="252" y="176"/>
                  <a:pt x="252" y="176"/>
                  <a:pt x="252" y="176"/>
                </a:cubicBezTo>
                <a:cubicBezTo>
                  <a:pt x="249" y="181"/>
                  <a:pt x="246" y="185"/>
                  <a:pt x="243" y="188"/>
                </a:cubicBezTo>
                <a:lnTo>
                  <a:pt x="19" y="33"/>
                </a:ln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0" name="Freeform 89">
            <a:extLst>
              <a:ext uri="{FF2B5EF4-FFF2-40B4-BE49-F238E27FC236}">
                <a16:creationId xmlns:a16="http://schemas.microsoft.com/office/drawing/2014/main" id="{41C4C926-B2B7-41BD-AFA5-4F2824BC4627}"/>
              </a:ext>
            </a:extLst>
          </p:cNvPr>
          <p:cNvSpPr>
            <a:spLocks/>
          </p:cNvSpPr>
          <p:nvPr/>
        </p:nvSpPr>
        <p:spPr bwMode="auto">
          <a:xfrm>
            <a:off x="2123306" y="3007716"/>
            <a:ext cx="796275" cy="580811"/>
          </a:xfrm>
          <a:custGeom>
            <a:avLst/>
            <a:gdLst>
              <a:gd name="T0" fmla="*/ 19 w 252"/>
              <a:gd name="T1" fmla="*/ 33 h 183"/>
              <a:gd name="T2" fmla="*/ 0 w 252"/>
              <a:gd name="T3" fmla="*/ 0 h 183"/>
              <a:gd name="T4" fmla="*/ 37 w 252"/>
              <a:gd name="T5" fmla="*/ 8 h 183"/>
              <a:gd name="T6" fmla="*/ 252 w 252"/>
              <a:gd name="T7" fmla="*/ 157 h 183"/>
              <a:gd name="T8" fmla="*/ 234 w 252"/>
              <a:gd name="T9" fmla="*/ 183 h 183"/>
              <a:gd name="T10" fmla="*/ 19 w 252"/>
              <a:gd name="T11" fmla="*/ 3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" h="183">
                <a:moveTo>
                  <a:pt x="19" y="33"/>
                </a:moveTo>
                <a:cubicBezTo>
                  <a:pt x="0" y="0"/>
                  <a:pt x="0" y="0"/>
                  <a:pt x="0" y="0"/>
                </a:cubicBezTo>
                <a:cubicBezTo>
                  <a:pt x="37" y="8"/>
                  <a:pt x="37" y="8"/>
                  <a:pt x="37" y="8"/>
                </a:cubicBezTo>
                <a:cubicBezTo>
                  <a:pt x="252" y="157"/>
                  <a:pt x="252" y="157"/>
                  <a:pt x="252" y="157"/>
                </a:cubicBezTo>
                <a:cubicBezTo>
                  <a:pt x="247" y="168"/>
                  <a:pt x="242" y="176"/>
                  <a:pt x="234" y="183"/>
                </a:cubicBezTo>
                <a:lnTo>
                  <a:pt x="19" y="3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1" name="Freeform 90">
            <a:extLst>
              <a:ext uri="{FF2B5EF4-FFF2-40B4-BE49-F238E27FC236}">
                <a16:creationId xmlns:a16="http://schemas.microsoft.com/office/drawing/2014/main" id="{E13B1D60-086E-4FC9-BA10-B488E165290A}"/>
              </a:ext>
            </a:extLst>
          </p:cNvPr>
          <p:cNvSpPr>
            <a:spLocks/>
          </p:cNvSpPr>
          <p:nvPr/>
        </p:nvSpPr>
        <p:spPr bwMode="auto">
          <a:xfrm>
            <a:off x="2123306" y="3007716"/>
            <a:ext cx="771293" cy="580811"/>
          </a:xfrm>
          <a:custGeom>
            <a:avLst/>
            <a:gdLst>
              <a:gd name="T0" fmla="*/ 19 w 244"/>
              <a:gd name="T1" fmla="*/ 33 h 183"/>
              <a:gd name="T2" fmla="*/ 0 w 244"/>
              <a:gd name="T3" fmla="*/ 0 h 183"/>
              <a:gd name="T4" fmla="*/ 29 w 244"/>
              <a:gd name="T5" fmla="*/ 21 h 183"/>
              <a:gd name="T6" fmla="*/ 244 w 244"/>
              <a:gd name="T7" fmla="*/ 171 h 183"/>
              <a:gd name="T8" fmla="*/ 234 w 244"/>
              <a:gd name="T9" fmla="*/ 183 h 183"/>
              <a:gd name="T10" fmla="*/ 19 w 244"/>
              <a:gd name="T11" fmla="*/ 3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" h="183">
                <a:moveTo>
                  <a:pt x="19" y="33"/>
                </a:moveTo>
                <a:cubicBezTo>
                  <a:pt x="0" y="0"/>
                  <a:pt x="0" y="0"/>
                  <a:pt x="0" y="0"/>
                </a:cubicBezTo>
                <a:cubicBezTo>
                  <a:pt x="29" y="21"/>
                  <a:pt x="29" y="21"/>
                  <a:pt x="29" y="21"/>
                </a:cubicBezTo>
                <a:cubicBezTo>
                  <a:pt x="244" y="171"/>
                  <a:pt x="244" y="171"/>
                  <a:pt x="244" y="171"/>
                </a:cubicBezTo>
                <a:cubicBezTo>
                  <a:pt x="241" y="175"/>
                  <a:pt x="238" y="179"/>
                  <a:pt x="234" y="183"/>
                </a:cubicBezTo>
                <a:lnTo>
                  <a:pt x="19" y="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2" name="Freeform 91">
            <a:extLst>
              <a:ext uri="{FF2B5EF4-FFF2-40B4-BE49-F238E27FC236}">
                <a16:creationId xmlns:a16="http://schemas.microsoft.com/office/drawing/2014/main" id="{C8764D27-94E4-4B81-B159-9193113265C1}"/>
              </a:ext>
            </a:extLst>
          </p:cNvPr>
          <p:cNvSpPr>
            <a:spLocks/>
          </p:cNvSpPr>
          <p:nvPr/>
        </p:nvSpPr>
        <p:spPr bwMode="auto">
          <a:xfrm>
            <a:off x="2123306" y="3007716"/>
            <a:ext cx="115539" cy="106170"/>
          </a:xfrm>
          <a:custGeom>
            <a:avLst/>
            <a:gdLst>
              <a:gd name="T0" fmla="*/ 19 w 37"/>
              <a:gd name="T1" fmla="*/ 33 h 33"/>
              <a:gd name="T2" fmla="*/ 0 w 37"/>
              <a:gd name="T3" fmla="*/ 0 h 33"/>
              <a:gd name="T4" fmla="*/ 37 w 37"/>
              <a:gd name="T5" fmla="*/ 8 h 33"/>
              <a:gd name="T6" fmla="*/ 29 w 37"/>
              <a:gd name="T7" fmla="*/ 21 h 33"/>
              <a:gd name="T8" fmla="*/ 19 w 37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3">
                <a:moveTo>
                  <a:pt x="19" y="33"/>
                </a:moveTo>
                <a:cubicBezTo>
                  <a:pt x="0" y="0"/>
                  <a:pt x="0" y="0"/>
                  <a:pt x="0" y="0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12"/>
                  <a:pt x="32" y="17"/>
                  <a:pt x="29" y="21"/>
                </a:cubicBezTo>
                <a:cubicBezTo>
                  <a:pt x="26" y="25"/>
                  <a:pt x="23" y="29"/>
                  <a:pt x="19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3" name="Freeform 92">
            <a:extLst>
              <a:ext uri="{FF2B5EF4-FFF2-40B4-BE49-F238E27FC236}">
                <a16:creationId xmlns:a16="http://schemas.microsoft.com/office/drawing/2014/main" id="{D4956ECA-DF48-4B3B-A421-2AFA1D7F4BD9}"/>
              </a:ext>
            </a:extLst>
          </p:cNvPr>
          <p:cNvSpPr>
            <a:spLocks/>
          </p:cNvSpPr>
          <p:nvPr/>
        </p:nvSpPr>
        <p:spPr bwMode="auto">
          <a:xfrm>
            <a:off x="2123306" y="3007716"/>
            <a:ext cx="90558" cy="106170"/>
          </a:xfrm>
          <a:custGeom>
            <a:avLst/>
            <a:gdLst>
              <a:gd name="T0" fmla="*/ 19 w 29"/>
              <a:gd name="T1" fmla="*/ 33 h 33"/>
              <a:gd name="T2" fmla="*/ 0 w 29"/>
              <a:gd name="T3" fmla="*/ 0 h 33"/>
              <a:gd name="T4" fmla="*/ 29 w 29"/>
              <a:gd name="T5" fmla="*/ 21 h 33"/>
              <a:gd name="T6" fmla="*/ 19 w 29"/>
              <a:gd name="T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3">
                <a:moveTo>
                  <a:pt x="19" y="33"/>
                </a:moveTo>
                <a:cubicBezTo>
                  <a:pt x="0" y="0"/>
                  <a:pt x="0" y="0"/>
                  <a:pt x="0" y="0"/>
                </a:cubicBezTo>
                <a:cubicBezTo>
                  <a:pt x="29" y="21"/>
                  <a:pt x="29" y="21"/>
                  <a:pt x="29" y="21"/>
                </a:cubicBezTo>
                <a:cubicBezTo>
                  <a:pt x="26" y="25"/>
                  <a:pt x="23" y="29"/>
                  <a:pt x="19" y="33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5CAA4D2F-914F-4CCF-9A76-76659A68F34A}"/>
              </a:ext>
            </a:extLst>
          </p:cNvPr>
          <p:cNvSpPr>
            <a:spLocks/>
          </p:cNvSpPr>
          <p:nvPr/>
        </p:nvSpPr>
        <p:spPr bwMode="auto">
          <a:xfrm>
            <a:off x="2123306" y="3007716"/>
            <a:ext cx="37472" cy="34350"/>
          </a:xfrm>
          <a:custGeom>
            <a:avLst/>
            <a:gdLst>
              <a:gd name="T0" fmla="*/ 6 w 12"/>
              <a:gd name="T1" fmla="*/ 11 h 11"/>
              <a:gd name="T2" fmla="*/ 0 w 12"/>
              <a:gd name="T3" fmla="*/ 0 h 11"/>
              <a:gd name="T4" fmla="*/ 12 w 12"/>
              <a:gd name="T5" fmla="*/ 3 h 11"/>
              <a:gd name="T6" fmla="*/ 9 w 12"/>
              <a:gd name="T7" fmla="*/ 7 h 11"/>
              <a:gd name="T8" fmla="*/ 6 w 12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1">
                <a:moveTo>
                  <a:pt x="6" y="11"/>
                </a:moveTo>
                <a:cubicBezTo>
                  <a:pt x="0" y="0"/>
                  <a:pt x="0" y="0"/>
                  <a:pt x="0" y="0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4"/>
                  <a:pt x="10" y="6"/>
                  <a:pt x="9" y="7"/>
                </a:cubicBezTo>
                <a:cubicBezTo>
                  <a:pt x="8" y="9"/>
                  <a:pt x="7" y="10"/>
                  <a:pt x="6" y="11"/>
                </a:cubicBezTo>
                <a:close/>
              </a:path>
            </a:pathLst>
          </a:cu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5" name="Rectangle 94">
            <a:extLst>
              <a:ext uri="{FF2B5EF4-FFF2-40B4-BE49-F238E27FC236}">
                <a16:creationId xmlns:a16="http://schemas.microsoft.com/office/drawing/2014/main" id="{3B619248-0894-4EFC-8FC0-4FDB37A94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64" y="4366066"/>
            <a:ext cx="1024226" cy="1686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6" name="Rectangle 95">
            <a:extLst>
              <a:ext uri="{FF2B5EF4-FFF2-40B4-BE49-F238E27FC236}">
                <a16:creationId xmlns:a16="http://schemas.microsoft.com/office/drawing/2014/main" id="{3A946C09-7BCC-48B9-A91E-8D62D6EBD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872" y="4366066"/>
            <a:ext cx="911811" cy="374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7" name="Rectangle 96">
            <a:extLst>
              <a:ext uri="{FF2B5EF4-FFF2-40B4-BE49-F238E27FC236}">
                <a16:creationId xmlns:a16="http://schemas.microsoft.com/office/drawing/2014/main" id="{FBE1A9E2-59A7-4299-A47C-3CDA3492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721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8" name="Rectangle 97">
            <a:extLst>
              <a:ext uri="{FF2B5EF4-FFF2-40B4-BE49-F238E27FC236}">
                <a16:creationId xmlns:a16="http://schemas.microsoft.com/office/drawing/2014/main" id="{1F058646-475F-4B55-B159-45DF45405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68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9" name="Rectangle 98">
            <a:extLst>
              <a:ext uri="{FF2B5EF4-FFF2-40B4-BE49-F238E27FC236}">
                <a16:creationId xmlns:a16="http://schemas.microsoft.com/office/drawing/2014/main" id="{2B8D1433-C4E9-431E-9057-9221DB95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691" y="4366066"/>
            <a:ext cx="21859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0" name="Rectangle 99">
            <a:extLst>
              <a:ext uri="{FF2B5EF4-FFF2-40B4-BE49-F238E27FC236}">
                <a16:creationId xmlns:a16="http://schemas.microsoft.com/office/drawing/2014/main" id="{15E332D5-E6C5-4CC8-AFEB-7D8E6C58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17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1" name="Rectangle 100">
            <a:extLst>
              <a:ext uri="{FF2B5EF4-FFF2-40B4-BE49-F238E27FC236}">
                <a16:creationId xmlns:a16="http://schemas.microsoft.com/office/drawing/2014/main" id="{87D26071-29CA-4706-8F4F-251786BF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64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2" name="Rectangle 101">
            <a:extLst>
              <a:ext uri="{FF2B5EF4-FFF2-40B4-BE49-F238E27FC236}">
                <a16:creationId xmlns:a16="http://schemas.microsoft.com/office/drawing/2014/main" id="{23E9FCEF-4C65-42E7-88C4-166FB83F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11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3" name="Rectangle 102">
            <a:extLst>
              <a:ext uri="{FF2B5EF4-FFF2-40B4-BE49-F238E27FC236}">
                <a16:creationId xmlns:a16="http://schemas.microsoft.com/office/drawing/2014/main" id="{06739CF9-81F9-4A93-9C4B-5630B26E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35" y="4366066"/>
            <a:ext cx="21859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4" name="Rectangle 103">
            <a:extLst>
              <a:ext uri="{FF2B5EF4-FFF2-40B4-BE49-F238E27FC236}">
                <a16:creationId xmlns:a16="http://schemas.microsoft.com/office/drawing/2014/main" id="{EA5D330A-9277-4AF1-844C-40468EFF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82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5" name="Rectangle 104">
            <a:extLst>
              <a:ext uri="{FF2B5EF4-FFF2-40B4-BE49-F238E27FC236}">
                <a16:creationId xmlns:a16="http://schemas.microsoft.com/office/drawing/2014/main" id="{DD01674F-459E-4B6C-AD84-9BE5B92B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29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6" name="Rectangle 105">
            <a:extLst>
              <a:ext uri="{FF2B5EF4-FFF2-40B4-BE49-F238E27FC236}">
                <a16:creationId xmlns:a16="http://schemas.microsoft.com/office/drawing/2014/main" id="{70A92482-DD46-4125-833A-D09EF3AE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55" y="4366066"/>
            <a:ext cx="21859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7" name="Rectangle 106">
            <a:extLst>
              <a:ext uri="{FF2B5EF4-FFF2-40B4-BE49-F238E27FC236}">
                <a16:creationId xmlns:a16="http://schemas.microsoft.com/office/drawing/2014/main" id="{A2282770-10E9-4CDE-A664-4A723E982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578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8" name="Rectangle 107">
            <a:extLst>
              <a:ext uri="{FF2B5EF4-FFF2-40B4-BE49-F238E27FC236}">
                <a16:creationId xmlns:a16="http://schemas.microsoft.com/office/drawing/2014/main" id="{CE657BB9-EC8E-4599-AB4C-C290B8CE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125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9" name="Rectangle 108">
            <a:extLst>
              <a:ext uri="{FF2B5EF4-FFF2-40B4-BE49-F238E27FC236}">
                <a16:creationId xmlns:a16="http://schemas.microsoft.com/office/drawing/2014/main" id="{FAEFD6D5-1ECB-4141-8B0F-BE490BFDB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672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0" name="Rectangle 109">
            <a:extLst>
              <a:ext uri="{FF2B5EF4-FFF2-40B4-BE49-F238E27FC236}">
                <a16:creationId xmlns:a16="http://schemas.microsoft.com/office/drawing/2014/main" id="{D0918E06-606B-4328-8D3A-0F58D656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20" y="4366066"/>
            <a:ext cx="18736" cy="843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1" name="Rectangle 39">
            <a:extLst>
              <a:ext uri="{FF2B5EF4-FFF2-40B4-BE49-F238E27FC236}">
                <a16:creationId xmlns:a16="http://schemas.microsoft.com/office/drawing/2014/main" id="{2868AD88-2820-4B71-8743-61C852B75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80" y="4906281"/>
            <a:ext cx="1929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Raleway" panose="020B0503030101060003" pitchFamily="34" charset="0"/>
              </a:rPr>
              <a:t>WEB DESIGN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Raleway" panose="020B0503030101060003" pitchFamily="34" charset="0"/>
            </a:endParaRPr>
          </a:p>
        </p:txBody>
      </p:sp>
      <p:sp>
        <p:nvSpPr>
          <p:cNvPr id="123" name="Freeform 72">
            <a:extLst>
              <a:ext uri="{FF2B5EF4-FFF2-40B4-BE49-F238E27FC236}">
                <a16:creationId xmlns:a16="http://schemas.microsoft.com/office/drawing/2014/main" id="{8531E954-ACA3-4A8E-A453-4E51740D4B05}"/>
              </a:ext>
            </a:extLst>
          </p:cNvPr>
          <p:cNvSpPr>
            <a:spLocks/>
          </p:cNvSpPr>
          <p:nvPr/>
        </p:nvSpPr>
        <p:spPr bwMode="auto">
          <a:xfrm>
            <a:off x="4052566" y="2717334"/>
            <a:ext cx="1905000" cy="1911350"/>
          </a:xfrm>
          <a:custGeom>
            <a:avLst/>
            <a:gdLst>
              <a:gd name="T0" fmla="*/ 84 w 610"/>
              <a:gd name="T1" fmla="*/ 0 h 610"/>
              <a:gd name="T2" fmla="*/ 525 w 610"/>
              <a:gd name="T3" fmla="*/ 0 h 610"/>
              <a:gd name="T4" fmla="*/ 610 w 610"/>
              <a:gd name="T5" fmla="*/ 85 h 610"/>
              <a:gd name="T6" fmla="*/ 610 w 610"/>
              <a:gd name="T7" fmla="*/ 526 h 610"/>
              <a:gd name="T8" fmla="*/ 525 w 610"/>
              <a:gd name="T9" fmla="*/ 610 h 610"/>
              <a:gd name="T10" fmla="*/ 84 w 610"/>
              <a:gd name="T11" fmla="*/ 610 h 610"/>
              <a:gd name="T12" fmla="*/ 0 w 610"/>
              <a:gd name="T13" fmla="*/ 526 h 610"/>
              <a:gd name="T14" fmla="*/ 0 w 610"/>
              <a:gd name="T15" fmla="*/ 85 h 610"/>
              <a:gd name="T16" fmla="*/ 84 w 610"/>
              <a:gd name="T17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0" h="610">
                <a:moveTo>
                  <a:pt x="84" y="0"/>
                </a:moveTo>
                <a:cubicBezTo>
                  <a:pt x="525" y="0"/>
                  <a:pt x="525" y="0"/>
                  <a:pt x="525" y="0"/>
                </a:cubicBezTo>
                <a:cubicBezTo>
                  <a:pt x="572" y="0"/>
                  <a:pt x="610" y="38"/>
                  <a:pt x="610" y="85"/>
                </a:cubicBezTo>
                <a:cubicBezTo>
                  <a:pt x="610" y="526"/>
                  <a:pt x="610" y="526"/>
                  <a:pt x="610" y="526"/>
                </a:cubicBezTo>
                <a:cubicBezTo>
                  <a:pt x="610" y="572"/>
                  <a:pt x="572" y="610"/>
                  <a:pt x="525" y="610"/>
                </a:cubicBezTo>
                <a:cubicBezTo>
                  <a:pt x="84" y="610"/>
                  <a:pt x="84" y="610"/>
                  <a:pt x="84" y="610"/>
                </a:cubicBezTo>
                <a:cubicBezTo>
                  <a:pt x="38" y="610"/>
                  <a:pt x="0" y="572"/>
                  <a:pt x="0" y="526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8"/>
                  <a:pt x="38" y="0"/>
                  <a:pt x="8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grpSp>
        <p:nvGrpSpPr>
          <p:cNvPr id="124" name="Group 167">
            <a:extLst>
              <a:ext uri="{FF2B5EF4-FFF2-40B4-BE49-F238E27FC236}">
                <a16:creationId xmlns:a16="http://schemas.microsoft.com/office/drawing/2014/main" id="{49CA70BF-DA89-47D7-B26B-3944A7C73C03}"/>
              </a:ext>
            </a:extLst>
          </p:cNvPr>
          <p:cNvGrpSpPr/>
          <p:nvPr/>
        </p:nvGrpSpPr>
        <p:grpSpPr>
          <a:xfrm>
            <a:off x="5379022" y="4030197"/>
            <a:ext cx="406400" cy="415925"/>
            <a:chOff x="4572000" y="2625726"/>
            <a:chExt cx="406400" cy="4159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5" name="Freeform 73">
              <a:extLst>
                <a:ext uri="{FF2B5EF4-FFF2-40B4-BE49-F238E27FC236}">
                  <a16:creationId xmlns:a16="http://schemas.microsoft.com/office/drawing/2014/main" id="{32FD0CCA-CC13-4684-9B69-3965842D9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00" y="2625726"/>
              <a:ext cx="255588" cy="225425"/>
            </a:xfrm>
            <a:custGeom>
              <a:avLst/>
              <a:gdLst>
                <a:gd name="T0" fmla="*/ 41 w 82"/>
                <a:gd name="T1" fmla="*/ 0 h 72"/>
                <a:gd name="T2" fmla="*/ 41 w 82"/>
                <a:gd name="T3" fmla="*/ 72 h 72"/>
                <a:gd name="T4" fmla="*/ 41 w 82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72">
                  <a:moveTo>
                    <a:pt x="41" y="0"/>
                  </a:moveTo>
                  <a:cubicBezTo>
                    <a:pt x="82" y="0"/>
                    <a:pt x="77" y="72"/>
                    <a:pt x="41" y="72"/>
                  </a:cubicBezTo>
                  <a:cubicBezTo>
                    <a:pt x="5" y="72"/>
                    <a:pt x="0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126" name="Freeform 74">
              <a:extLst>
                <a:ext uri="{FF2B5EF4-FFF2-40B4-BE49-F238E27FC236}">
                  <a16:creationId xmlns:a16="http://schemas.microsoft.com/office/drawing/2014/main" id="{8B18729F-E7F5-40E2-BDF0-D64B28428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841626"/>
              <a:ext cx="406400" cy="200025"/>
            </a:xfrm>
            <a:custGeom>
              <a:avLst/>
              <a:gdLst>
                <a:gd name="T0" fmla="*/ 88 w 130"/>
                <a:gd name="T1" fmla="*/ 0 h 64"/>
                <a:gd name="T2" fmla="*/ 130 w 130"/>
                <a:gd name="T3" fmla="*/ 64 h 64"/>
                <a:gd name="T4" fmla="*/ 0 w 130"/>
                <a:gd name="T5" fmla="*/ 64 h 64"/>
                <a:gd name="T6" fmla="*/ 42 w 130"/>
                <a:gd name="T7" fmla="*/ 0 h 64"/>
                <a:gd name="T8" fmla="*/ 65 w 130"/>
                <a:gd name="T9" fmla="*/ 11 h 64"/>
                <a:gd name="T10" fmla="*/ 88 w 130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64">
                  <a:moveTo>
                    <a:pt x="88" y="0"/>
                  </a:moveTo>
                  <a:cubicBezTo>
                    <a:pt x="113" y="9"/>
                    <a:pt x="127" y="34"/>
                    <a:pt x="13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34"/>
                    <a:pt x="17" y="9"/>
                    <a:pt x="42" y="0"/>
                  </a:cubicBezTo>
                  <a:cubicBezTo>
                    <a:pt x="48" y="7"/>
                    <a:pt x="56" y="11"/>
                    <a:pt x="65" y="11"/>
                  </a:cubicBezTo>
                  <a:cubicBezTo>
                    <a:pt x="74" y="11"/>
                    <a:pt x="82" y="7"/>
                    <a:pt x="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</p:grpSp>
      <p:sp>
        <p:nvSpPr>
          <p:cNvPr id="127" name="Freeform 75">
            <a:extLst>
              <a:ext uri="{FF2B5EF4-FFF2-40B4-BE49-F238E27FC236}">
                <a16:creationId xmlns:a16="http://schemas.microsoft.com/office/drawing/2014/main" id="{14CF45D1-FAE5-48E5-9DE4-3EA2E5FE94AC}"/>
              </a:ext>
            </a:extLst>
          </p:cNvPr>
          <p:cNvSpPr>
            <a:spLocks/>
          </p:cNvSpPr>
          <p:nvPr/>
        </p:nvSpPr>
        <p:spPr bwMode="auto">
          <a:xfrm>
            <a:off x="4529710" y="4190534"/>
            <a:ext cx="376238" cy="354013"/>
          </a:xfrm>
          <a:custGeom>
            <a:avLst/>
            <a:gdLst>
              <a:gd name="T0" fmla="*/ 20 w 120"/>
              <a:gd name="T1" fmla="*/ 113 h 113"/>
              <a:gd name="T2" fmla="*/ 41 w 120"/>
              <a:gd name="T3" fmla="*/ 92 h 113"/>
              <a:gd name="T4" fmla="*/ 41 w 120"/>
              <a:gd name="T5" fmla="*/ 92 h 113"/>
              <a:gd name="T6" fmla="*/ 41 w 120"/>
              <a:gd name="T7" fmla="*/ 25 h 113"/>
              <a:gd name="T8" fmla="*/ 107 w 120"/>
              <a:gd name="T9" fmla="*/ 25 h 113"/>
              <a:gd name="T10" fmla="*/ 107 w 120"/>
              <a:gd name="T11" fmla="*/ 73 h 113"/>
              <a:gd name="T12" fmla="*/ 99 w 120"/>
              <a:gd name="T13" fmla="*/ 71 h 113"/>
              <a:gd name="T14" fmla="*/ 79 w 120"/>
              <a:gd name="T15" fmla="*/ 92 h 113"/>
              <a:gd name="T16" fmla="*/ 99 w 120"/>
              <a:gd name="T17" fmla="*/ 113 h 113"/>
              <a:gd name="T18" fmla="*/ 120 w 120"/>
              <a:gd name="T19" fmla="*/ 92 h 113"/>
              <a:gd name="T20" fmla="*/ 120 w 120"/>
              <a:gd name="T21" fmla="*/ 92 h 113"/>
              <a:gd name="T22" fmla="*/ 120 w 120"/>
              <a:gd name="T23" fmla="*/ 92 h 113"/>
              <a:gd name="T24" fmla="*/ 120 w 120"/>
              <a:gd name="T25" fmla="*/ 25 h 113"/>
              <a:gd name="T26" fmla="*/ 120 w 120"/>
              <a:gd name="T27" fmla="*/ 0 h 113"/>
              <a:gd name="T28" fmla="*/ 107 w 120"/>
              <a:gd name="T29" fmla="*/ 0 h 113"/>
              <a:gd name="T30" fmla="*/ 41 w 120"/>
              <a:gd name="T31" fmla="*/ 0 h 113"/>
              <a:gd name="T32" fmla="*/ 28 w 120"/>
              <a:gd name="T33" fmla="*/ 0 h 113"/>
              <a:gd name="T34" fmla="*/ 28 w 120"/>
              <a:gd name="T35" fmla="*/ 25 h 113"/>
              <a:gd name="T36" fmla="*/ 28 w 120"/>
              <a:gd name="T37" fmla="*/ 73 h 113"/>
              <a:gd name="T38" fmla="*/ 20 w 120"/>
              <a:gd name="T39" fmla="*/ 71 h 113"/>
              <a:gd name="T40" fmla="*/ 0 w 120"/>
              <a:gd name="T41" fmla="*/ 92 h 113"/>
              <a:gd name="T42" fmla="*/ 20 w 120"/>
              <a:gd name="T43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0" h="113">
                <a:moveTo>
                  <a:pt x="20" y="113"/>
                </a:moveTo>
                <a:cubicBezTo>
                  <a:pt x="32" y="113"/>
                  <a:pt x="41" y="103"/>
                  <a:pt x="41" y="92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25"/>
                  <a:pt x="41" y="25"/>
                  <a:pt x="41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5" y="72"/>
                  <a:pt x="102" y="71"/>
                  <a:pt x="99" y="71"/>
                </a:cubicBezTo>
                <a:cubicBezTo>
                  <a:pt x="88" y="71"/>
                  <a:pt x="79" y="81"/>
                  <a:pt x="79" y="92"/>
                </a:cubicBezTo>
                <a:cubicBezTo>
                  <a:pt x="79" y="103"/>
                  <a:pt x="88" y="113"/>
                  <a:pt x="99" y="113"/>
                </a:cubicBezTo>
                <a:cubicBezTo>
                  <a:pt x="111" y="113"/>
                  <a:pt x="120" y="103"/>
                  <a:pt x="120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0"/>
                  <a:pt x="120" y="0"/>
                  <a:pt x="120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73"/>
                  <a:pt x="28" y="73"/>
                  <a:pt x="28" y="73"/>
                </a:cubicBezTo>
                <a:cubicBezTo>
                  <a:pt x="26" y="72"/>
                  <a:pt x="23" y="71"/>
                  <a:pt x="20" y="71"/>
                </a:cubicBezTo>
                <a:cubicBezTo>
                  <a:pt x="9" y="71"/>
                  <a:pt x="0" y="81"/>
                  <a:pt x="0" y="92"/>
                </a:cubicBezTo>
                <a:cubicBezTo>
                  <a:pt x="0" y="103"/>
                  <a:pt x="9" y="113"/>
                  <a:pt x="20" y="11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grpSp>
        <p:nvGrpSpPr>
          <p:cNvPr id="128" name="Group 169">
            <a:extLst>
              <a:ext uri="{FF2B5EF4-FFF2-40B4-BE49-F238E27FC236}">
                <a16:creationId xmlns:a16="http://schemas.microsoft.com/office/drawing/2014/main" id="{443D2DFB-3765-43E6-B571-60601DCC642B}"/>
              </a:ext>
            </a:extLst>
          </p:cNvPr>
          <p:cNvGrpSpPr/>
          <p:nvPr/>
        </p:nvGrpSpPr>
        <p:grpSpPr>
          <a:xfrm>
            <a:off x="5210747" y="2801472"/>
            <a:ext cx="593725" cy="633413"/>
            <a:chOff x="4403725" y="1397001"/>
            <a:chExt cx="593725" cy="63341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9" name="Freeform 76">
              <a:extLst>
                <a:ext uri="{FF2B5EF4-FFF2-40B4-BE49-F238E27FC236}">
                  <a16:creationId xmlns:a16="http://schemas.microsoft.com/office/drawing/2014/main" id="{6E7765F1-95D7-4EB3-8C52-774F6725C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9613" y="1714501"/>
              <a:ext cx="358775" cy="222250"/>
            </a:xfrm>
            <a:custGeom>
              <a:avLst/>
              <a:gdLst>
                <a:gd name="T0" fmla="*/ 226 w 226"/>
                <a:gd name="T1" fmla="*/ 25 h 140"/>
                <a:gd name="T2" fmla="*/ 226 w 226"/>
                <a:gd name="T3" fmla="*/ 0 h 140"/>
                <a:gd name="T4" fmla="*/ 114 w 226"/>
                <a:gd name="T5" fmla="*/ 0 h 140"/>
                <a:gd name="T6" fmla="*/ 114 w 226"/>
                <a:gd name="T7" fmla="*/ 21 h 140"/>
                <a:gd name="T8" fmla="*/ 165 w 226"/>
                <a:gd name="T9" fmla="*/ 21 h 140"/>
                <a:gd name="T10" fmla="*/ 165 w 226"/>
                <a:gd name="T11" fmla="*/ 33 h 140"/>
                <a:gd name="T12" fmla="*/ 114 w 226"/>
                <a:gd name="T13" fmla="*/ 33 h 140"/>
                <a:gd name="T14" fmla="*/ 114 w 226"/>
                <a:gd name="T15" fmla="*/ 51 h 140"/>
                <a:gd name="T16" fmla="*/ 165 w 226"/>
                <a:gd name="T17" fmla="*/ 51 h 140"/>
                <a:gd name="T18" fmla="*/ 165 w 226"/>
                <a:gd name="T19" fmla="*/ 61 h 140"/>
                <a:gd name="T20" fmla="*/ 114 w 226"/>
                <a:gd name="T21" fmla="*/ 61 h 140"/>
                <a:gd name="T22" fmla="*/ 114 w 226"/>
                <a:gd name="T23" fmla="*/ 140 h 140"/>
                <a:gd name="T24" fmla="*/ 226 w 226"/>
                <a:gd name="T25" fmla="*/ 25 h 140"/>
                <a:gd name="T26" fmla="*/ 114 w 226"/>
                <a:gd name="T27" fmla="*/ 0 h 140"/>
                <a:gd name="T28" fmla="*/ 0 w 226"/>
                <a:gd name="T29" fmla="*/ 0 h 140"/>
                <a:gd name="T30" fmla="*/ 0 w 226"/>
                <a:gd name="T31" fmla="*/ 25 h 140"/>
                <a:gd name="T32" fmla="*/ 114 w 226"/>
                <a:gd name="T33" fmla="*/ 140 h 140"/>
                <a:gd name="T34" fmla="*/ 114 w 226"/>
                <a:gd name="T35" fmla="*/ 140 h 140"/>
                <a:gd name="T36" fmla="*/ 114 w 226"/>
                <a:gd name="T37" fmla="*/ 61 h 140"/>
                <a:gd name="T38" fmla="*/ 63 w 226"/>
                <a:gd name="T39" fmla="*/ 61 h 140"/>
                <a:gd name="T40" fmla="*/ 63 w 226"/>
                <a:gd name="T41" fmla="*/ 51 h 140"/>
                <a:gd name="T42" fmla="*/ 63 w 226"/>
                <a:gd name="T43" fmla="*/ 51 h 140"/>
                <a:gd name="T44" fmla="*/ 114 w 226"/>
                <a:gd name="T45" fmla="*/ 51 h 140"/>
                <a:gd name="T46" fmla="*/ 114 w 226"/>
                <a:gd name="T47" fmla="*/ 33 h 140"/>
                <a:gd name="T48" fmla="*/ 63 w 226"/>
                <a:gd name="T49" fmla="*/ 33 h 140"/>
                <a:gd name="T50" fmla="*/ 63 w 226"/>
                <a:gd name="T51" fmla="*/ 21 h 140"/>
                <a:gd name="T52" fmla="*/ 63 w 226"/>
                <a:gd name="T53" fmla="*/ 21 h 140"/>
                <a:gd name="T54" fmla="*/ 114 w 226"/>
                <a:gd name="T55" fmla="*/ 21 h 140"/>
                <a:gd name="T56" fmla="*/ 114 w 226"/>
                <a:gd name="T5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140">
                  <a:moveTo>
                    <a:pt x="226" y="25"/>
                  </a:moveTo>
                  <a:lnTo>
                    <a:pt x="226" y="0"/>
                  </a:lnTo>
                  <a:lnTo>
                    <a:pt x="114" y="0"/>
                  </a:lnTo>
                  <a:lnTo>
                    <a:pt x="114" y="21"/>
                  </a:lnTo>
                  <a:lnTo>
                    <a:pt x="165" y="21"/>
                  </a:lnTo>
                  <a:lnTo>
                    <a:pt x="165" y="33"/>
                  </a:lnTo>
                  <a:lnTo>
                    <a:pt x="114" y="33"/>
                  </a:lnTo>
                  <a:lnTo>
                    <a:pt x="114" y="51"/>
                  </a:lnTo>
                  <a:lnTo>
                    <a:pt x="165" y="51"/>
                  </a:lnTo>
                  <a:lnTo>
                    <a:pt x="165" y="61"/>
                  </a:lnTo>
                  <a:lnTo>
                    <a:pt x="114" y="61"/>
                  </a:lnTo>
                  <a:lnTo>
                    <a:pt x="114" y="140"/>
                  </a:lnTo>
                  <a:lnTo>
                    <a:pt x="226" y="25"/>
                  </a:lnTo>
                  <a:close/>
                  <a:moveTo>
                    <a:pt x="114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14" y="140"/>
                  </a:lnTo>
                  <a:lnTo>
                    <a:pt x="114" y="140"/>
                  </a:lnTo>
                  <a:lnTo>
                    <a:pt x="114" y="61"/>
                  </a:lnTo>
                  <a:lnTo>
                    <a:pt x="63" y="61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114" y="51"/>
                  </a:lnTo>
                  <a:lnTo>
                    <a:pt x="114" y="33"/>
                  </a:lnTo>
                  <a:lnTo>
                    <a:pt x="63" y="33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114" y="21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130" name="Freeform 77">
              <a:extLst>
                <a:ext uri="{FF2B5EF4-FFF2-40B4-BE49-F238E27FC236}">
                  <a16:creationId xmlns:a16="http://schemas.microsoft.com/office/drawing/2014/main" id="{9437B628-3A74-41BE-880D-1DE4E810E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3725" y="1397001"/>
              <a:ext cx="593725" cy="633413"/>
            </a:xfrm>
            <a:custGeom>
              <a:avLst/>
              <a:gdLst>
                <a:gd name="T0" fmla="*/ 187 w 374"/>
                <a:gd name="T1" fmla="*/ 399 h 399"/>
                <a:gd name="T2" fmla="*/ 374 w 374"/>
                <a:gd name="T3" fmla="*/ 399 h 399"/>
                <a:gd name="T4" fmla="*/ 374 w 374"/>
                <a:gd name="T5" fmla="*/ 188 h 399"/>
                <a:gd name="T6" fmla="*/ 187 w 374"/>
                <a:gd name="T7" fmla="*/ 0 h 399"/>
                <a:gd name="T8" fmla="*/ 187 w 374"/>
                <a:gd name="T9" fmla="*/ 188 h 399"/>
                <a:gd name="T10" fmla="*/ 352 w 374"/>
                <a:gd name="T11" fmla="*/ 188 h 399"/>
                <a:gd name="T12" fmla="*/ 352 w 374"/>
                <a:gd name="T13" fmla="*/ 188 h 399"/>
                <a:gd name="T14" fmla="*/ 299 w 374"/>
                <a:gd name="T15" fmla="*/ 241 h 399"/>
                <a:gd name="T16" fmla="*/ 187 w 374"/>
                <a:gd name="T17" fmla="*/ 354 h 399"/>
                <a:gd name="T18" fmla="*/ 187 w 374"/>
                <a:gd name="T19" fmla="*/ 399 h 399"/>
                <a:gd name="T20" fmla="*/ 0 w 374"/>
                <a:gd name="T21" fmla="*/ 399 h 399"/>
                <a:gd name="T22" fmla="*/ 187 w 374"/>
                <a:gd name="T23" fmla="*/ 399 h 399"/>
                <a:gd name="T24" fmla="*/ 187 w 374"/>
                <a:gd name="T25" fmla="*/ 354 h 399"/>
                <a:gd name="T26" fmla="*/ 187 w 374"/>
                <a:gd name="T27" fmla="*/ 354 h 399"/>
                <a:gd name="T28" fmla="*/ 73 w 374"/>
                <a:gd name="T29" fmla="*/ 241 h 399"/>
                <a:gd name="T30" fmla="*/ 22 w 374"/>
                <a:gd name="T31" fmla="*/ 188 h 399"/>
                <a:gd name="T32" fmla="*/ 187 w 374"/>
                <a:gd name="T33" fmla="*/ 188 h 399"/>
                <a:gd name="T34" fmla="*/ 187 w 374"/>
                <a:gd name="T35" fmla="*/ 0 h 399"/>
                <a:gd name="T36" fmla="*/ 187 w 374"/>
                <a:gd name="T37" fmla="*/ 0 h 399"/>
                <a:gd name="T38" fmla="*/ 0 w 374"/>
                <a:gd name="T39" fmla="*/ 188 h 399"/>
                <a:gd name="T40" fmla="*/ 0 w 374"/>
                <a:gd name="T41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4" h="399">
                  <a:moveTo>
                    <a:pt x="187" y="399"/>
                  </a:moveTo>
                  <a:lnTo>
                    <a:pt x="374" y="399"/>
                  </a:lnTo>
                  <a:lnTo>
                    <a:pt x="374" y="188"/>
                  </a:lnTo>
                  <a:lnTo>
                    <a:pt x="187" y="0"/>
                  </a:lnTo>
                  <a:lnTo>
                    <a:pt x="187" y="188"/>
                  </a:lnTo>
                  <a:lnTo>
                    <a:pt x="352" y="188"/>
                  </a:lnTo>
                  <a:lnTo>
                    <a:pt x="352" y="188"/>
                  </a:lnTo>
                  <a:lnTo>
                    <a:pt x="299" y="241"/>
                  </a:lnTo>
                  <a:lnTo>
                    <a:pt x="187" y="354"/>
                  </a:lnTo>
                  <a:lnTo>
                    <a:pt x="187" y="399"/>
                  </a:lnTo>
                  <a:close/>
                  <a:moveTo>
                    <a:pt x="0" y="399"/>
                  </a:moveTo>
                  <a:lnTo>
                    <a:pt x="187" y="399"/>
                  </a:lnTo>
                  <a:lnTo>
                    <a:pt x="187" y="354"/>
                  </a:lnTo>
                  <a:lnTo>
                    <a:pt x="187" y="354"/>
                  </a:lnTo>
                  <a:lnTo>
                    <a:pt x="73" y="241"/>
                  </a:lnTo>
                  <a:lnTo>
                    <a:pt x="22" y="188"/>
                  </a:lnTo>
                  <a:lnTo>
                    <a:pt x="187" y="188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0" y="188"/>
                  </a:lnTo>
                  <a:lnTo>
                    <a:pt x="0" y="3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</p:grpSp>
      <p:sp>
        <p:nvSpPr>
          <p:cNvPr id="131" name="Freeform 78">
            <a:extLst>
              <a:ext uri="{FF2B5EF4-FFF2-40B4-BE49-F238E27FC236}">
                <a16:creationId xmlns:a16="http://schemas.microsoft.com/office/drawing/2014/main" id="{46E8A826-7437-4E09-822F-315F6C50569E}"/>
              </a:ext>
            </a:extLst>
          </p:cNvPr>
          <p:cNvSpPr>
            <a:spLocks/>
          </p:cNvSpPr>
          <p:nvPr/>
        </p:nvSpPr>
        <p:spPr bwMode="auto">
          <a:xfrm>
            <a:off x="4267772" y="2887197"/>
            <a:ext cx="542925" cy="334963"/>
          </a:xfrm>
          <a:custGeom>
            <a:avLst/>
            <a:gdLst>
              <a:gd name="T0" fmla="*/ 144 w 174"/>
              <a:gd name="T1" fmla="*/ 45 h 107"/>
              <a:gd name="T2" fmla="*/ 139 w 174"/>
              <a:gd name="T3" fmla="*/ 45 h 107"/>
              <a:gd name="T4" fmla="*/ 124 w 174"/>
              <a:gd name="T5" fmla="*/ 52 h 107"/>
              <a:gd name="T6" fmla="*/ 123 w 174"/>
              <a:gd name="T7" fmla="*/ 44 h 107"/>
              <a:gd name="T8" fmla="*/ 121 w 174"/>
              <a:gd name="T9" fmla="*/ 38 h 107"/>
              <a:gd name="T10" fmla="*/ 89 w 174"/>
              <a:gd name="T11" fmla="*/ 3 h 107"/>
              <a:gd name="T12" fmla="*/ 84 w 174"/>
              <a:gd name="T13" fmla="*/ 1 h 107"/>
              <a:gd name="T14" fmla="*/ 70 w 174"/>
              <a:gd name="T15" fmla="*/ 0 h 107"/>
              <a:gd name="T16" fmla="*/ 68 w 174"/>
              <a:gd name="T17" fmla="*/ 0 h 107"/>
              <a:gd name="T18" fmla="*/ 17 w 174"/>
              <a:gd name="T19" fmla="*/ 53 h 107"/>
              <a:gd name="T20" fmla="*/ 19 w 174"/>
              <a:gd name="T21" fmla="*/ 69 h 107"/>
              <a:gd name="T22" fmla="*/ 0 w 174"/>
              <a:gd name="T23" fmla="*/ 88 h 107"/>
              <a:gd name="T24" fmla="*/ 19 w 174"/>
              <a:gd name="T25" fmla="*/ 107 h 107"/>
              <a:gd name="T26" fmla="*/ 70 w 174"/>
              <a:gd name="T27" fmla="*/ 107 h 107"/>
              <a:gd name="T28" fmla="*/ 72 w 174"/>
              <a:gd name="T29" fmla="*/ 107 h 107"/>
              <a:gd name="T30" fmla="*/ 144 w 174"/>
              <a:gd name="T31" fmla="*/ 107 h 107"/>
              <a:gd name="T32" fmla="*/ 174 w 174"/>
              <a:gd name="T33" fmla="*/ 76 h 107"/>
              <a:gd name="T34" fmla="*/ 144 w 174"/>
              <a:gd name="T35" fmla="*/ 45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107">
                <a:moveTo>
                  <a:pt x="144" y="45"/>
                </a:moveTo>
                <a:cubicBezTo>
                  <a:pt x="142" y="45"/>
                  <a:pt x="141" y="45"/>
                  <a:pt x="139" y="45"/>
                </a:cubicBezTo>
                <a:cubicBezTo>
                  <a:pt x="133" y="46"/>
                  <a:pt x="128" y="49"/>
                  <a:pt x="124" y="52"/>
                </a:cubicBezTo>
                <a:cubicBezTo>
                  <a:pt x="124" y="49"/>
                  <a:pt x="123" y="46"/>
                  <a:pt x="123" y="44"/>
                </a:cubicBezTo>
                <a:cubicBezTo>
                  <a:pt x="122" y="42"/>
                  <a:pt x="122" y="40"/>
                  <a:pt x="121" y="38"/>
                </a:cubicBezTo>
                <a:cubicBezTo>
                  <a:pt x="117" y="22"/>
                  <a:pt x="105" y="9"/>
                  <a:pt x="89" y="3"/>
                </a:cubicBezTo>
                <a:cubicBezTo>
                  <a:pt x="88" y="3"/>
                  <a:pt x="86" y="2"/>
                  <a:pt x="84" y="1"/>
                </a:cubicBezTo>
                <a:cubicBezTo>
                  <a:pt x="80" y="0"/>
                  <a:pt x="75" y="0"/>
                  <a:pt x="70" y="0"/>
                </a:cubicBezTo>
                <a:cubicBezTo>
                  <a:pt x="69" y="0"/>
                  <a:pt x="69" y="0"/>
                  <a:pt x="68" y="0"/>
                </a:cubicBezTo>
                <a:cubicBezTo>
                  <a:pt x="39" y="1"/>
                  <a:pt x="17" y="24"/>
                  <a:pt x="17" y="53"/>
                </a:cubicBezTo>
                <a:cubicBezTo>
                  <a:pt x="17" y="59"/>
                  <a:pt x="17" y="64"/>
                  <a:pt x="19" y="69"/>
                </a:cubicBezTo>
                <a:cubicBezTo>
                  <a:pt x="9" y="69"/>
                  <a:pt x="0" y="78"/>
                  <a:pt x="0" y="88"/>
                </a:cubicBezTo>
                <a:cubicBezTo>
                  <a:pt x="0" y="98"/>
                  <a:pt x="9" y="107"/>
                  <a:pt x="19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61" y="107"/>
                  <a:pt x="174" y="93"/>
                  <a:pt x="174" y="76"/>
                </a:cubicBezTo>
                <a:cubicBezTo>
                  <a:pt x="174" y="59"/>
                  <a:pt x="161" y="45"/>
                  <a:pt x="144" y="4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32" name="Freeform 79">
            <a:extLst>
              <a:ext uri="{FF2B5EF4-FFF2-40B4-BE49-F238E27FC236}">
                <a16:creationId xmlns:a16="http://schemas.microsoft.com/office/drawing/2014/main" id="{AC00AE08-F74B-4B97-883D-17FB386C06B0}"/>
              </a:ext>
            </a:extLst>
          </p:cNvPr>
          <p:cNvSpPr>
            <a:spLocks/>
          </p:cNvSpPr>
          <p:nvPr/>
        </p:nvSpPr>
        <p:spPr bwMode="auto">
          <a:xfrm>
            <a:off x="4367785" y="4098459"/>
            <a:ext cx="477838" cy="211138"/>
          </a:xfrm>
          <a:custGeom>
            <a:avLst/>
            <a:gdLst>
              <a:gd name="T0" fmla="*/ 73 w 301"/>
              <a:gd name="T1" fmla="*/ 0 h 133"/>
              <a:gd name="T2" fmla="*/ 228 w 301"/>
              <a:gd name="T3" fmla="*/ 0 h 133"/>
              <a:gd name="T4" fmla="*/ 301 w 301"/>
              <a:gd name="T5" fmla="*/ 133 h 133"/>
              <a:gd name="T6" fmla="*/ 0 w 301"/>
              <a:gd name="T7" fmla="*/ 133 h 133"/>
              <a:gd name="T8" fmla="*/ 73 w 301"/>
              <a:gd name="T9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133">
                <a:moveTo>
                  <a:pt x="73" y="0"/>
                </a:moveTo>
                <a:lnTo>
                  <a:pt x="228" y="0"/>
                </a:lnTo>
                <a:lnTo>
                  <a:pt x="301" y="133"/>
                </a:lnTo>
                <a:lnTo>
                  <a:pt x="0" y="133"/>
                </a:lnTo>
                <a:lnTo>
                  <a:pt x="73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33" name="Freeform 80">
            <a:extLst>
              <a:ext uri="{FF2B5EF4-FFF2-40B4-BE49-F238E27FC236}">
                <a16:creationId xmlns:a16="http://schemas.microsoft.com/office/drawing/2014/main" id="{BE65B56B-8555-4A30-B129-FA029A4246B6}"/>
              </a:ext>
            </a:extLst>
          </p:cNvPr>
          <p:cNvSpPr>
            <a:spLocks/>
          </p:cNvSpPr>
          <p:nvPr/>
        </p:nvSpPr>
        <p:spPr bwMode="auto">
          <a:xfrm>
            <a:off x="3961385" y="3187234"/>
            <a:ext cx="1287463" cy="965200"/>
          </a:xfrm>
          <a:custGeom>
            <a:avLst/>
            <a:gdLst>
              <a:gd name="T0" fmla="*/ 20 w 412"/>
              <a:gd name="T1" fmla="*/ 0 h 308"/>
              <a:gd name="T2" fmla="*/ 393 w 412"/>
              <a:gd name="T3" fmla="*/ 0 h 308"/>
              <a:gd name="T4" fmla="*/ 412 w 412"/>
              <a:gd name="T5" fmla="*/ 20 h 308"/>
              <a:gd name="T6" fmla="*/ 412 w 412"/>
              <a:gd name="T7" fmla="*/ 289 h 308"/>
              <a:gd name="T8" fmla="*/ 393 w 412"/>
              <a:gd name="T9" fmla="*/ 308 h 308"/>
              <a:gd name="T10" fmla="*/ 20 w 412"/>
              <a:gd name="T11" fmla="*/ 308 h 308"/>
              <a:gd name="T12" fmla="*/ 0 w 412"/>
              <a:gd name="T13" fmla="*/ 289 h 308"/>
              <a:gd name="T14" fmla="*/ 0 w 412"/>
              <a:gd name="T15" fmla="*/ 20 h 308"/>
              <a:gd name="T16" fmla="*/ 20 w 412"/>
              <a:gd name="T17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" h="308">
                <a:moveTo>
                  <a:pt x="20" y="0"/>
                </a:moveTo>
                <a:cubicBezTo>
                  <a:pt x="393" y="0"/>
                  <a:pt x="393" y="0"/>
                  <a:pt x="393" y="0"/>
                </a:cubicBezTo>
                <a:cubicBezTo>
                  <a:pt x="404" y="0"/>
                  <a:pt x="412" y="9"/>
                  <a:pt x="412" y="20"/>
                </a:cubicBezTo>
                <a:cubicBezTo>
                  <a:pt x="412" y="289"/>
                  <a:pt x="412" y="289"/>
                  <a:pt x="412" y="289"/>
                </a:cubicBezTo>
                <a:cubicBezTo>
                  <a:pt x="412" y="299"/>
                  <a:pt x="404" y="308"/>
                  <a:pt x="393" y="308"/>
                </a:cubicBezTo>
                <a:cubicBezTo>
                  <a:pt x="20" y="308"/>
                  <a:pt x="20" y="308"/>
                  <a:pt x="20" y="308"/>
                </a:cubicBezTo>
                <a:cubicBezTo>
                  <a:pt x="9" y="308"/>
                  <a:pt x="0" y="299"/>
                  <a:pt x="0" y="28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34" name="Oval 81">
            <a:extLst>
              <a:ext uri="{FF2B5EF4-FFF2-40B4-BE49-F238E27FC236}">
                <a16:creationId xmlns:a16="http://schemas.microsoft.com/office/drawing/2014/main" id="{F63B347D-4C41-4947-B1CE-F056FD15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060" y="4092109"/>
            <a:ext cx="15875" cy="15875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35" name="Oval 82">
            <a:extLst>
              <a:ext uri="{FF2B5EF4-FFF2-40B4-BE49-F238E27FC236}">
                <a16:creationId xmlns:a16="http://schemas.microsoft.com/office/drawing/2014/main" id="{16476442-3885-4DFF-BA35-1DA6A115F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310" y="4092109"/>
            <a:ext cx="15875" cy="15875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36" name="Oval 83">
            <a:extLst>
              <a:ext uri="{FF2B5EF4-FFF2-40B4-BE49-F238E27FC236}">
                <a16:creationId xmlns:a16="http://schemas.microsoft.com/office/drawing/2014/main" id="{A178369F-528A-4EE4-80CA-7C657574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560" y="4092109"/>
            <a:ext cx="15875" cy="15875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37" name="Freeform 84">
            <a:extLst>
              <a:ext uri="{FF2B5EF4-FFF2-40B4-BE49-F238E27FC236}">
                <a16:creationId xmlns:a16="http://schemas.microsoft.com/office/drawing/2014/main" id="{71EB1D6F-9CDF-476B-8ECD-D94FBF91F1E9}"/>
              </a:ext>
            </a:extLst>
          </p:cNvPr>
          <p:cNvSpPr>
            <a:spLocks/>
          </p:cNvSpPr>
          <p:nvPr/>
        </p:nvSpPr>
        <p:spPr bwMode="auto">
          <a:xfrm>
            <a:off x="3862960" y="4246097"/>
            <a:ext cx="1489075" cy="63500"/>
          </a:xfrm>
          <a:custGeom>
            <a:avLst/>
            <a:gdLst>
              <a:gd name="T0" fmla="*/ 10 w 477"/>
              <a:gd name="T1" fmla="*/ 0 h 20"/>
              <a:gd name="T2" fmla="*/ 467 w 477"/>
              <a:gd name="T3" fmla="*/ 0 h 20"/>
              <a:gd name="T4" fmla="*/ 477 w 477"/>
              <a:gd name="T5" fmla="*/ 10 h 20"/>
              <a:gd name="T6" fmla="*/ 477 w 477"/>
              <a:gd name="T7" fmla="*/ 10 h 20"/>
              <a:gd name="T8" fmla="*/ 467 w 477"/>
              <a:gd name="T9" fmla="*/ 20 h 20"/>
              <a:gd name="T10" fmla="*/ 10 w 477"/>
              <a:gd name="T11" fmla="*/ 20 h 20"/>
              <a:gd name="T12" fmla="*/ 0 w 477"/>
              <a:gd name="T13" fmla="*/ 10 h 20"/>
              <a:gd name="T14" fmla="*/ 0 w 477"/>
              <a:gd name="T15" fmla="*/ 10 h 20"/>
              <a:gd name="T16" fmla="*/ 10 w 477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7" h="20">
                <a:moveTo>
                  <a:pt x="10" y="0"/>
                </a:moveTo>
                <a:cubicBezTo>
                  <a:pt x="467" y="0"/>
                  <a:pt x="467" y="0"/>
                  <a:pt x="467" y="0"/>
                </a:cubicBezTo>
                <a:cubicBezTo>
                  <a:pt x="472" y="0"/>
                  <a:pt x="477" y="5"/>
                  <a:pt x="477" y="10"/>
                </a:cubicBezTo>
                <a:cubicBezTo>
                  <a:pt x="477" y="10"/>
                  <a:pt x="477" y="10"/>
                  <a:pt x="477" y="10"/>
                </a:cubicBezTo>
                <a:cubicBezTo>
                  <a:pt x="477" y="16"/>
                  <a:pt x="472" y="20"/>
                  <a:pt x="467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38" name="Freeform 85">
            <a:extLst>
              <a:ext uri="{FF2B5EF4-FFF2-40B4-BE49-F238E27FC236}">
                <a16:creationId xmlns:a16="http://schemas.microsoft.com/office/drawing/2014/main" id="{33259DF4-D80D-4E8C-8C19-884FA26B1B8F}"/>
              </a:ext>
            </a:extLst>
          </p:cNvPr>
          <p:cNvSpPr>
            <a:spLocks/>
          </p:cNvSpPr>
          <p:nvPr/>
        </p:nvSpPr>
        <p:spPr bwMode="auto">
          <a:xfrm>
            <a:off x="3862960" y="4277847"/>
            <a:ext cx="1489075" cy="31750"/>
          </a:xfrm>
          <a:custGeom>
            <a:avLst/>
            <a:gdLst>
              <a:gd name="T0" fmla="*/ 477 w 477"/>
              <a:gd name="T1" fmla="*/ 0 h 10"/>
              <a:gd name="T2" fmla="*/ 467 w 477"/>
              <a:gd name="T3" fmla="*/ 10 h 10"/>
              <a:gd name="T4" fmla="*/ 10 w 477"/>
              <a:gd name="T5" fmla="*/ 10 h 10"/>
              <a:gd name="T6" fmla="*/ 0 w 477"/>
              <a:gd name="T7" fmla="*/ 0 h 10"/>
              <a:gd name="T8" fmla="*/ 477 w 477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10">
                <a:moveTo>
                  <a:pt x="477" y="0"/>
                </a:moveTo>
                <a:cubicBezTo>
                  <a:pt x="477" y="6"/>
                  <a:pt x="472" y="10"/>
                  <a:pt x="467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5" y="10"/>
                  <a:pt x="0" y="6"/>
                  <a:pt x="0" y="0"/>
                </a:cubicBezTo>
                <a:lnTo>
                  <a:pt x="477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39" name="Rectangle 86">
            <a:extLst>
              <a:ext uri="{FF2B5EF4-FFF2-40B4-BE49-F238E27FC236}">
                <a16:creationId xmlns:a16="http://schemas.microsoft.com/office/drawing/2014/main" id="{6BF2323D-AD52-4101-9C3F-E803DC7E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660" y="3225334"/>
            <a:ext cx="1208088" cy="820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40" name="Rectangle 91">
            <a:extLst>
              <a:ext uri="{FF2B5EF4-FFF2-40B4-BE49-F238E27FC236}">
                <a16:creationId xmlns:a16="http://schemas.microsoft.com/office/drawing/2014/main" id="{8F98131F-AC70-436B-BFC2-0F08EF1C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160" y="3315822"/>
            <a:ext cx="827088" cy="498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41" name="Freeform 92">
            <a:extLst>
              <a:ext uri="{FF2B5EF4-FFF2-40B4-BE49-F238E27FC236}">
                <a16:creationId xmlns:a16="http://schemas.microsoft.com/office/drawing/2014/main" id="{759EA766-C352-42FE-8D87-F4E99DECB42D}"/>
              </a:ext>
            </a:extLst>
          </p:cNvPr>
          <p:cNvSpPr>
            <a:spLocks/>
          </p:cNvSpPr>
          <p:nvPr/>
        </p:nvSpPr>
        <p:spPr bwMode="auto">
          <a:xfrm>
            <a:off x="4709097" y="3744447"/>
            <a:ext cx="255588" cy="273050"/>
          </a:xfrm>
          <a:custGeom>
            <a:avLst/>
            <a:gdLst>
              <a:gd name="T0" fmla="*/ 161 w 161"/>
              <a:gd name="T1" fmla="*/ 2 h 172"/>
              <a:gd name="T2" fmla="*/ 0 w 161"/>
              <a:gd name="T3" fmla="*/ 172 h 172"/>
              <a:gd name="T4" fmla="*/ 53 w 161"/>
              <a:gd name="T5" fmla="*/ 0 h 172"/>
              <a:gd name="T6" fmla="*/ 161 w 161"/>
              <a:gd name="T7" fmla="*/ 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1" h="172">
                <a:moveTo>
                  <a:pt x="161" y="2"/>
                </a:moveTo>
                <a:lnTo>
                  <a:pt x="0" y="172"/>
                </a:lnTo>
                <a:lnTo>
                  <a:pt x="53" y="0"/>
                </a:lnTo>
                <a:lnTo>
                  <a:pt x="16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42" name="Rectangle 93">
            <a:extLst>
              <a:ext uri="{FF2B5EF4-FFF2-40B4-BE49-F238E27FC236}">
                <a16:creationId xmlns:a16="http://schemas.microsoft.com/office/drawing/2014/main" id="{5766DDA0-4F47-45DF-871C-5ACB46B7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547" y="3374559"/>
            <a:ext cx="134938" cy="539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43" name="Rectangle 94">
            <a:extLst>
              <a:ext uri="{FF2B5EF4-FFF2-40B4-BE49-F238E27FC236}">
                <a16:creationId xmlns:a16="http://schemas.microsoft.com/office/drawing/2014/main" id="{639DAC0B-6131-433C-B519-CF5E7E2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222" y="3374559"/>
            <a:ext cx="369888" cy="53975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44" name="Rectangle 95">
            <a:extLst>
              <a:ext uri="{FF2B5EF4-FFF2-40B4-BE49-F238E27FC236}">
                <a16:creationId xmlns:a16="http://schemas.microsoft.com/office/drawing/2014/main" id="{1809C658-181A-4144-9A10-1EECCD80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797" y="3374559"/>
            <a:ext cx="119063" cy="53975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45" name="Rectangle 96">
            <a:extLst>
              <a:ext uri="{FF2B5EF4-FFF2-40B4-BE49-F238E27FC236}">
                <a16:creationId xmlns:a16="http://schemas.microsoft.com/office/drawing/2014/main" id="{CF018C54-B026-4613-816C-A556171DA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222" y="3484097"/>
            <a:ext cx="163513" cy="53975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46" name="Rectangle 97">
            <a:extLst>
              <a:ext uri="{FF2B5EF4-FFF2-40B4-BE49-F238E27FC236}">
                <a16:creationId xmlns:a16="http://schemas.microsoft.com/office/drawing/2014/main" id="{4B4CDB4C-673D-4390-818B-795AF17C6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372" y="3484097"/>
            <a:ext cx="47625" cy="53975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47" name="Rectangle 98">
            <a:extLst>
              <a:ext uri="{FF2B5EF4-FFF2-40B4-BE49-F238E27FC236}">
                <a16:creationId xmlns:a16="http://schemas.microsoft.com/office/drawing/2014/main" id="{8EA5014B-09CD-4DE8-ABE4-BACF98FB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047" y="3484097"/>
            <a:ext cx="42863" cy="53975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48" name="Rectangle 99">
            <a:extLst>
              <a:ext uri="{FF2B5EF4-FFF2-40B4-BE49-F238E27FC236}">
                <a16:creationId xmlns:a16="http://schemas.microsoft.com/office/drawing/2014/main" id="{BAC00CB0-8940-4D4C-BDDE-17E5C5C3B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547" y="3603159"/>
            <a:ext cx="134938" cy="539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49" name="Rectangle 100">
            <a:extLst>
              <a:ext uri="{FF2B5EF4-FFF2-40B4-BE49-F238E27FC236}">
                <a16:creationId xmlns:a16="http://schemas.microsoft.com/office/drawing/2014/main" id="{2C7C8DD9-5EAB-4426-A132-2DCA473C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222" y="3603159"/>
            <a:ext cx="119063" cy="53975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50" name="Rectangle 101">
            <a:extLst>
              <a:ext uri="{FF2B5EF4-FFF2-40B4-BE49-F238E27FC236}">
                <a16:creationId xmlns:a16="http://schemas.microsoft.com/office/drawing/2014/main" id="{0ABBE292-3211-4F71-9C18-F75F5415C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297" y="3603159"/>
            <a:ext cx="100013" cy="53975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51" name="Rectangle 102">
            <a:extLst>
              <a:ext uri="{FF2B5EF4-FFF2-40B4-BE49-F238E27FC236}">
                <a16:creationId xmlns:a16="http://schemas.microsoft.com/office/drawing/2014/main" id="{884DC86A-F480-4F17-BBA2-21FA7AD5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222" y="3711109"/>
            <a:ext cx="180975" cy="55563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52" name="Rectangle 103">
            <a:extLst>
              <a:ext uri="{FF2B5EF4-FFF2-40B4-BE49-F238E27FC236}">
                <a16:creationId xmlns:a16="http://schemas.microsoft.com/office/drawing/2014/main" id="{7903DD06-635E-44C4-BD4F-94D45FD81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135" y="3711109"/>
            <a:ext cx="161925" cy="55563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53" name="Rectangle 104">
            <a:extLst>
              <a:ext uri="{FF2B5EF4-FFF2-40B4-BE49-F238E27FC236}">
                <a16:creationId xmlns:a16="http://schemas.microsoft.com/office/drawing/2014/main" id="{93DFB3FC-97B0-480F-ACE8-4CBF4BD8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860" y="3603159"/>
            <a:ext cx="52388" cy="53975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54" name="Rectangle 105">
            <a:extLst>
              <a:ext uri="{FF2B5EF4-FFF2-40B4-BE49-F238E27FC236}">
                <a16:creationId xmlns:a16="http://schemas.microsoft.com/office/drawing/2014/main" id="{2823A727-4F45-422A-82BA-081C98A5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185" y="3603159"/>
            <a:ext cx="193675" cy="53975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55" name="Rectangle 106">
            <a:extLst>
              <a:ext uri="{FF2B5EF4-FFF2-40B4-BE49-F238E27FC236}">
                <a16:creationId xmlns:a16="http://schemas.microsoft.com/office/drawing/2014/main" id="{09769712-9760-48EA-9103-31286AB8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422" y="3711109"/>
            <a:ext cx="90488" cy="55563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56" name="Freeform 87">
            <a:extLst>
              <a:ext uri="{FF2B5EF4-FFF2-40B4-BE49-F238E27FC236}">
                <a16:creationId xmlns:a16="http://schemas.microsoft.com/office/drawing/2014/main" id="{56793641-7004-47A7-A5AF-E1EC2C87E4C0}"/>
              </a:ext>
            </a:extLst>
          </p:cNvPr>
          <p:cNvSpPr>
            <a:spLocks/>
          </p:cNvSpPr>
          <p:nvPr/>
        </p:nvSpPr>
        <p:spPr bwMode="auto">
          <a:xfrm>
            <a:off x="5648897" y="3371384"/>
            <a:ext cx="420688" cy="598488"/>
          </a:xfrm>
          <a:custGeom>
            <a:avLst/>
            <a:gdLst>
              <a:gd name="T0" fmla="*/ 28 w 135"/>
              <a:gd name="T1" fmla="*/ 0 h 191"/>
              <a:gd name="T2" fmla="*/ 107 w 135"/>
              <a:gd name="T3" fmla="*/ 0 h 191"/>
              <a:gd name="T4" fmla="*/ 135 w 135"/>
              <a:gd name="T5" fmla="*/ 20 h 191"/>
              <a:gd name="T6" fmla="*/ 135 w 135"/>
              <a:gd name="T7" fmla="*/ 171 h 191"/>
              <a:gd name="T8" fmla="*/ 107 w 135"/>
              <a:gd name="T9" fmla="*/ 191 h 191"/>
              <a:gd name="T10" fmla="*/ 28 w 135"/>
              <a:gd name="T11" fmla="*/ 191 h 191"/>
              <a:gd name="T12" fmla="*/ 0 w 135"/>
              <a:gd name="T13" fmla="*/ 171 h 191"/>
              <a:gd name="T14" fmla="*/ 0 w 135"/>
              <a:gd name="T15" fmla="*/ 20 h 191"/>
              <a:gd name="T16" fmla="*/ 28 w 135"/>
              <a:gd name="T17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91">
                <a:moveTo>
                  <a:pt x="28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23" y="0"/>
                  <a:pt x="135" y="9"/>
                  <a:pt x="135" y="20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5" y="182"/>
                  <a:pt x="123" y="191"/>
                  <a:pt x="107" y="191"/>
                </a:cubicBezTo>
                <a:cubicBezTo>
                  <a:pt x="28" y="191"/>
                  <a:pt x="28" y="191"/>
                  <a:pt x="28" y="191"/>
                </a:cubicBezTo>
                <a:cubicBezTo>
                  <a:pt x="12" y="191"/>
                  <a:pt x="0" y="182"/>
                  <a:pt x="0" y="17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12" y="0"/>
                  <a:pt x="28" y="0"/>
                </a:cubicBez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57" name="Freeform 88">
            <a:extLst>
              <a:ext uri="{FF2B5EF4-FFF2-40B4-BE49-F238E27FC236}">
                <a16:creationId xmlns:a16="http://schemas.microsoft.com/office/drawing/2014/main" id="{CAA9C861-4B8B-426E-AE61-6DE9C4AE2BF3}"/>
              </a:ext>
            </a:extLst>
          </p:cNvPr>
          <p:cNvSpPr>
            <a:spLocks/>
          </p:cNvSpPr>
          <p:nvPr/>
        </p:nvSpPr>
        <p:spPr bwMode="auto">
          <a:xfrm>
            <a:off x="5672710" y="3431709"/>
            <a:ext cx="371475" cy="482600"/>
          </a:xfrm>
          <a:custGeom>
            <a:avLst/>
            <a:gdLst>
              <a:gd name="T0" fmla="*/ 0 w 119"/>
              <a:gd name="T1" fmla="*/ 0 h 154"/>
              <a:gd name="T2" fmla="*/ 119 w 119"/>
              <a:gd name="T3" fmla="*/ 0 h 154"/>
              <a:gd name="T4" fmla="*/ 119 w 119"/>
              <a:gd name="T5" fmla="*/ 1 h 154"/>
              <a:gd name="T6" fmla="*/ 119 w 119"/>
              <a:gd name="T7" fmla="*/ 154 h 154"/>
              <a:gd name="T8" fmla="*/ 119 w 119"/>
              <a:gd name="T9" fmla="*/ 154 h 154"/>
              <a:gd name="T10" fmla="*/ 0 w 119"/>
              <a:gd name="T11" fmla="*/ 154 h 154"/>
              <a:gd name="T12" fmla="*/ 0 w 119"/>
              <a:gd name="T13" fmla="*/ 154 h 154"/>
              <a:gd name="T14" fmla="*/ 0 w 119"/>
              <a:gd name="T15" fmla="*/ 1 h 154"/>
              <a:gd name="T16" fmla="*/ 0 w 119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54">
                <a:moveTo>
                  <a:pt x="0" y="0"/>
                </a:move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1"/>
                  <a:pt x="119" y="1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58" name="Freeform 89">
            <a:extLst>
              <a:ext uri="{FF2B5EF4-FFF2-40B4-BE49-F238E27FC236}">
                <a16:creationId xmlns:a16="http://schemas.microsoft.com/office/drawing/2014/main" id="{529983A2-ECC9-4F48-98D3-EC73C537E816}"/>
              </a:ext>
            </a:extLst>
          </p:cNvPr>
          <p:cNvSpPr>
            <a:spLocks/>
          </p:cNvSpPr>
          <p:nvPr/>
        </p:nvSpPr>
        <p:spPr bwMode="auto">
          <a:xfrm>
            <a:off x="5807647" y="3384084"/>
            <a:ext cx="103188" cy="9525"/>
          </a:xfrm>
          <a:custGeom>
            <a:avLst/>
            <a:gdLst>
              <a:gd name="T0" fmla="*/ 2 w 33"/>
              <a:gd name="T1" fmla="*/ 0 h 3"/>
              <a:gd name="T2" fmla="*/ 31 w 33"/>
              <a:gd name="T3" fmla="*/ 0 h 3"/>
              <a:gd name="T4" fmla="*/ 33 w 33"/>
              <a:gd name="T5" fmla="*/ 2 h 3"/>
              <a:gd name="T6" fmla="*/ 33 w 33"/>
              <a:gd name="T7" fmla="*/ 2 h 3"/>
              <a:gd name="T8" fmla="*/ 31 w 33"/>
              <a:gd name="T9" fmla="*/ 3 h 3"/>
              <a:gd name="T10" fmla="*/ 2 w 33"/>
              <a:gd name="T11" fmla="*/ 3 h 3"/>
              <a:gd name="T12" fmla="*/ 0 w 33"/>
              <a:gd name="T13" fmla="*/ 2 h 3"/>
              <a:gd name="T14" fmla="*/ 0 w 33"/>
              <a:gd name="T15" fmla="*/ 2 h 3"/>
              <a:gd name="T16" fmla="*/ 2 w 33"/>
              <a:gd name="T1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">
                <a:moveTo>
                  <a:pt x="2" y="0"/>
                </a:move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3" y="1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3"/>
                  <a:pt x="32" y="3"/>
                  <a:pt x="31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59" name="Oval 90">
            <a:extLst>
              <a:ext uri="{FF2B5EF4-FFF2-40B4-BE49-F238E27FC236}">
                <a16:creationId xmlns:a16="http://schemas.microsoft.com/office/drawing/2014/main" id="{02C92A4D-F9FD-4280-86A0-185CC5DDA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7" y="3927009"/>
            <a:ext cx="26988" cy="30163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60" name="Rectangle 107">
            <a:extLst>
              <a:ext uri="{FF2B5EF4-FFF2-40B4-BE49-F238E27FC236}">
                <a16:creationId xmlns:a16="http://schemas.microsoft.com/office/drawing/2014/main" id="{3EB78FAC-5110-4914-ADCF-F41D1543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285" y="3469809"/>
            <a:ext cx="319088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61" name="Freeform 108">
            <a:extLst>
              <a:ext uri="{FF2B5EF4-FFF2-40B4-BE49-F238E27FC236}">
                <a16:creationId xmlns:a16="http://schemas.microsoft.com/office/drawing/2014/main" id="{B230A221-98A8-4A4C-90DF-9474C8347C2A}"/>
              </a:ext>
            </a:extLst>
          </p:cNvPr>
          <p:cNvSpPr>
            <a:spLocks/>
          </p:cNvSpPr>
          <p:nvPr/>
        </p:nvSpPr>
        <p:spPr bwMode="auto">
          <a:xfrm>
            <a:off x="5898135" y="3612684"/>
            <a:ext cx="100013" cy="95250"/>
          </a:xfrm>
          <a:custGeom>
            <a:avLst/>
            <a:gdLst>
              <a:gd name="T0" fmla="*/ 63 w 63"/>
              <a:gd name="T1" fmla="*/ 0 h 60"/>
              <a:gd name="T2" fmla="*/ 0 w 63"/>
              <a:gd name="T3" fmla="*/ 60 h 60"/>
              <a:gd name="T4" fmla="*/ 22 w 63"/>
              <a:gd name="T5" fmla="*/ 0 h 60"/>
              <a:gd name="T6" fmla="*/ 63 w 63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0">
                <a:moveTo>
                  <a:pt x="63" y="0"/>
                </a:moveTo>
                <a:lnTo>
                  <a:pt x="0" y="60"/>
                </a:lnTo>
                <a:lnTo>
                  <a:pt x="22" y="0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62" name="Rectangle 109">
            <a:extLst>
              <a:ext uri="{FF2B5EF4-FFF2-40B4-BE49-F238E27FC236}">
                <a16:creationId xmlns:a16="http://schemas.microsoft.com/office/drawing/2014/main" id="{2E55E8D9-FCDA-4B1B-95BA-3AF05A4D1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335" y="3487272"/>
            <a:ext cx="52388" cy="190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63" name="Rectangle 110">
            <a:extLst>
              <a:ext uri="{FF2B5EF4-FFF2-40B4-BE49-F238E27FC236}">
                <a16:creationId xmlns:a16="http://schemas.microsoft.com/office/drawing/2014/main" id="{D0912F28-00F1-4391-ABB3-55D7AC16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947" y="3487272"/>
            <a:ext cx="144463" cy="19050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64" name="Rectangle 111">
            <a:extLst>
              <a:ext uri="{FF2B5EF4-FFF2-40B4-BE49-F238E27FC236}">
                <a16:creationId xmlns:a16="http://schemas.microsoft.com/office/drawing/2014/main" id="{CA9926CD-636A-41E0-81E9-A80236C8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697" y="3487272"/>
            <a:ext cx="44450" cy="19050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65" name="Rectangle 112">
            <a:extLst>
              <a:ext uri="{FF2B5EF4-FFF2-40B4-BE49-F238E27FC236}">
                <a16:creationId xmlns:a16="http://schemas.microsoft.com/office/drawing/2014/main" id="{6585C51B-A3E8-495B-A46F-6F246D9C8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947" y="3525372"/>
            <a:ext cx="61913" cy="19050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66" name="Rectangle 113">
            <a:extLst>
              <a:ext uri="{FF2B5EF4-FFF2-40B4-BE49-F238E27FC236}">
                <a16:creationId xmlns:a16="http://schemas.microsoft.com/office/drawing/2014/main" id="{34DBC80F-51D5-4AB6-97D7-14908F42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385" y="3525372"/>
            <a:ext cx="19050" cy="19050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67" name="Rectangle 114">
            <a:extLst>
              <a:ext uri="{FF2B5EF4-FFF2-40B4-BE49-F238E27FC236}">
                <a16:creationId xmlns:a16="http://schemas.microsoft.com/office/drawing/2014/main" id="{4EFD6F4F-FE98-4DC5-BFB2-0EBE6E36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785" y="3525372"/>
            <a:ext cx="15875" cy="19050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68" name="Rectangle 115">
            <a:extLst>
              <a:ext uri="{FF2B5EF4-FFF2-40B4-BE49-F238E27FC236}">
                <a16:creationId xmlns:a16="http://schemas.microsoft.com/office/drawing/2014/main" id="{A2E25C86-A2B8-4933-8E6D-20DC62D48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335" y="3566647"/>
            <a:ext cx="52388" cy="190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69" name="Rectangle 116">
            <a:extLst>
              <a:ext uri="{FF2B5EF4-FFF2-40B4-BE49-F238E27FC236}">
                <a16:creationId xmlns:a16="http://schemas.microsoft.com/office/drawing/2014/main" id="{00D036E8-3424-4021-B1E4-08845C1D7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947" y="3566647"/>
            <a:ext cx="47625" cy="19050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70" name="Rectangle 117">
            <a:extLst>
              <a:ext uri="{FF2B5EF4-FFF2-40B4-BE49-F238E27FC236}">
                <a16:creationId xmlns:a16="http://schemas.microsoft.com/office/drawing/2014/main" id="{F8C140B2-42E9-4443-BFDD-F2509067C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085" y="3566647"/>
            <a:ext cx="38100" cy="19050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71" name="Rectangle 118">
            <a:extLst>
              <a:ext uri="{FF2B5EF4-FFF2-40B4-BE49-F238E27FC236}">
                <a16:creationId xmlns:a16="http://schemas.microsoft.com/office/drawing/2014/main" id="{505CBCB8-354E-4B0A-A5C7-E8F1CFC5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947" y="3601572"/>
            <a:ext cx="71438" cy="17463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72" name="Rectangle 119">
            <a:extLst>
              <a:ext uri="{FF2B5EF4-FFF2-40B4-BE49-F238E27FC236}">
                <a16:creationId xmlns:a16="http://schemas.microsoft.com/office/drawing/2014/main" id="{496F6EA0-5663-45C7-9817-D13179114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185" y="3601572"/>
            <a:ext cx="61913" cy="17463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73" name="Rectangle 120">
            <a:extLst>
              <a:ext uri="{FF2B5EF4-FFF2-40B4-BE49-F238E27FC236}">
                <a16:creationId xmlns:a16="http://schemas.microsoft.com/office/drawing/2014/main" id="{495234CA-2DF7-481E-BC63-89C29A801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097" y="3566647"/>
            <a:ext cx="20638" cy="19050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74" name="Rectangle 121">
            <a:extLst>
              <a:ext uri="{FF2B5EF4-FFF2-40B4-BE49-F238E27FC236}">
                <a16:creationId xmlns:a16="http://schemas.microsoft.com/office/drawing/2014/main" id="{AC5102EF-6EFF-43E9-A84C-08A6B6AC4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535" y="3566647"/>
            <a:ext cx="74613" cy="19050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75" name="Rectangle 122">
            <a:extLst>
              <a:ext uri="{FF2B5EF4-FFF2-40B4-BE49-F238E27FC236}">
                <a16:creationId xmlns:a16="http://schemas.microsoft.com/office/drawing/2014/main" id="{0BC2B070-0606-4D7D-94A4-055940DA7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735" y="3601572"/>
            <a:ext cx="34925" cy="17463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76" name="Freeform 162">
            <a:extLst>
              <a:ext uri="{FF2B5EF4-FFF2-40B4-BE49-F238E27FC236}">
                <a16:creationId xmlns:a16="http://schemas.microsoft.com/office/drawing/2014/main" id="{3D51864B-D0E2-4DFE-BE5F-9E0C7B91E775}"/>
              </a:ext>
            </a:extLst>
          </p:cNvPr>
          <p:cNvSpPr>
            <a:spLocks/>
          </p:cNvSpPr>
          <p:nvPr/>
        </p:nvSpPr>
        <p:spPr bwMode="auto">
          <a:xfrm>
            <a:off x="5280597" y="3711109"/>
            <a:ext cx="90488" cy="65088"/>
          </a:xfrm>
          <a:custGeom>
            <a:avLst/>
            <a:gdLst>
              <a:gd name="T0" fmla="*/ 21 w 57"/>
              <a:gd name="T1" fmla="*/ 25 h 41"/>
              <a:gd name="T2" fmla="*/ 0 w 57"/>
              <a:gd name="T3" fmla="*/ 25 h 41"/>
              <a:gd name="T4" fmla="*/ 0 w 57"/>
              <a:gd name="T5" fmla="*/ 15 h 41"/>
              <a:gd name="T6" fmla="*/ 21 w 57"/>
              <a:gd name="T7" fmla="*/ 15 h 41"/>
              <a:gd name="T8" fmla="*/ 21 w 57"/>
              <a:gd name="T9" fmla="*/ 0 h 41"/>
              <a:gd name="T10" fmla="*/ 57 w 57"/>
              <a:gd name="T11" fmla="*/ 19 h 41"/>
              <a:gd name="T12" fmla="*/ 21 w 57"/>
              <a:gd name="T13" fmla="*/ 41 h 41"/>
              <a:gd name="T14" fmla="*/ 21 w 57"/>
              <a:gd name="T15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41">
                <a:moveTo>
                  <a:pt x="21" y="25"/>
                </a:moveTo>
                <a:lnTo>
                  <a:pt x="0" y="25"/>
                </a:lnTo>
                <a:lnTo>
                  <a:pt x="0" y="15"/>
                </a:lnTo>
                <a:lnTo>
                  <a:pt x="21" y="15"/>
                </a:lnTo>
                <a:lnTo>
                  <a:pt x="21" y="0"/>
                </a:lnTo>
                <a:lnTo>
                  <a:pt x="57" y="19"/>
                </a:lnTo>
                <a:lnTo>
                  <a:pt x="21" y="41"/>
                </a:lnTo>
                <a:lnTo>
                  <a:pt x="21" y="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77" name="Freeform 163">
            <a:extLst>
              <a:ext uri="{FF2B5EF4-FFF2-40B4-BE49-F238E27FC236}">
                <a16:creationId xmlns:a16="http://schemas.microsoft.com/office/drawing/2014/main" id="{A6BF806A-3E67-4A80-B3DB-935D00CB5175}"/>
              </a:ext>
            </a:extLst>
          </p:cNvPr>
          <p:cNvSpPr>
            <a:spLocks/>
          </p:cNvSpPr>
          <p:nvPr/>
        </p:nvSpPr>
        <p:spPr bwMode="auto">
          <a:xfrm>
            <a:off x="5404422" y="3711109"/>
            <a:ext cx="90488" cy="65088"/>
          </a:xfrm>
          <a:custGeom>
            <a:avLst/>
            <a:gdLst>
              <a:gd name="T0" fmla="*/ 22 w 57"/>
              <a:gd name="T1" fmla="*/ 25 h 41"/>
              <a:gd name="T2" fmla="*/ 0 w 57"/>
              <a:gd name="T3" fmla="*/ 25 h 41"/>
              <a:gd name="T4" fmla="*/ 0 w 57"/>
              <a:gd name="T5" fmla="*/ 15 h 41"/>
              <a:gd name="T6" fmla="*/ 22 w 57"/>
              <a:gd name="T7" fmla="*/ 15 h 41"/>
              <a:gd name="T8" fmla="*/ 22 w 57"/>
              <a:gd name="T9" fmla="*/ 0 h 41"/>
              <a:gd name="T10" fmla="*/ 57 w 57"/>
              <a:gd name="T11" fmla="*/ 19 h 41"/>
              <a:gd name="T12" fmla="*/ 22 w 57"/>
              <a:gd name="T13" fmla="*/ 41 h 41"/>
              <a:gd name="T14" fmla="*/ 22 w 57"/>
              <a:gd name="T15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41">
                <a:moveTo>
                  <a:pt x="22" y="25"/>
                </a:moveTo>
                <a:lnTo>
                  <a:pt x="0" y="25"/>
                </a:lnTo>
                <a:lnTo>
                  <a:pt x="0" y="15"/>
                </a:lnTo>
                <a:lnTo>
                  <a:pt x="22" y="15"/>
                </a:lnTo>
                <a:lnTo>
                  <a:pt x="22" y="0"/>
                </a:lnTo>
                <a:lnTo>
                  <a:pt x="57" y="19"/>
                </a:lnTo>
                <a:lnTo>
                  <a:pt x="22" y="41"/>
                </a:lnTo>
                <a:lnTo>
                  <a:pt x="22" y="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78" name="Freeform 164">
            <a:extLst>
              <a:ext uri="{FF2B5EF4-FFF2-40B4-BE49-F238E27FC236}">
                <a16:creationId xmlns:a16="http://schemas.microsoft.com/office/drawing/2014/main" id="{E79259F9-20E8-4069-A23B-1AD90B857B3C}"/>
              </a:ext>
            </a:extLst>
          </p:cNvPr>
          <p:cNvSpPr>
            <a:spLocks/>
          </p:cNvSpPr>
          <p:nvPr/>
        </p:nvSpPr>
        <p:spPr bwMode="auto">
          <a:xfrm>
            <a:off x="5529835" y="3711109"/>
            <a:ext cx="90488" cy="65088"/>
          </a:xfrm>
          <a:custGeom>
            <a:avLst/>
            <a:gdLst>
              <a:gd name="T0" fmla="*/ 22 w 57"/>
              <a:gd name="T1" fmla="*/ 25 h 41"/>
              <a:gd name="T2" fmla="*/ 0 w 57"/>
              <a:gd name="T3" fmla="*/ 25 h 41"/>
              <a:gd name="T4" fmla="*/ 0 w 57"/>
              <a:gd name="T5" fmla="*/ 15 h 41"/>
              <a:gd name="T6" fmla="*/ 22 w 57"/>
              <a:gd name="T7" fmla="*/ 15 h 41"/>
              <a:gd name="T8" fmla="*/ 22 w 57"/>
              <a:gd name="T9" fmla="*/ 0 h 41"/>
              <a:gd name="T10" fmla="*/ 57 w 57"/>
              <a:gd name="T11" fmla="*/ 19 h 41"/>
              <a:gd name="T12" fmla="*/ 22 w 57"/>
              <a:gd name="T13" fmla="*/ 41 h 41"/>
              <a:gd name="T14" fmla="*/ 22 w 57"/>
              <a:gd name="T15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41">
                <a:moveTo>
                  <a:pt x="22" y="25"/>
                </a:moveTo>
                <a:lnTo>
                  <a:pt x="0" y="25"/>
                </a:lnTo>
                <a:lnTo>
                  <a:pt x="0" y="15"/>
                </a:lnTo>
                <a:lnTo>
                  <a:pt x="22" y="15"/>
                </a:lnTo>
                <a:lnTo>
                  <a:pt x="22" y="0"/>
                </a:lnTo>
                <a:lnTo>
                  <a:pt x="57" y="19"/>
                </a:lnTo>
                <a:lnTo>
                  <a:pt x="22" y="41"/>
                </a:lnTo>
                <a:lnTo>
                  <a:pt x="22" y="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179" name="Rectangle 5">
            <a:extLst>
              <a:ext uri="{FF2B5EF4-FFF2-40B4-BE49-F238E27FC236}">
                <a16:creationId xmlns:a16="http://schemas.microsoft.com/office/drawing/2014/main" id="{D09F445F-A34E-4013-94AF-C8D5F7DE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411" y="4904908"/>
            <a:ext cx="19011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Raleway" panose="020B0503030101060003" pitchFamily="34" charset="0"/>
              </a:rPr>
              <a:t>DATA TRANSFER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Raleway" panose="020B05030301010600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A7BA8-43B8-4687-9A3E-342EA09B9E7C}"/>
              </a:ext>
            </a:extLst>
          </p:cNvPr>
          <p:cNvSpPr/>
          <p:nvPr/>
        </p:nvSpPr>
        <p:spPr>
          <a:xfrm>
            <a:off x="2113404" y="1229383"/>
            <a:ext cx="3491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Customer reception</a:t>
            </a:r>
            <a:endParaRPr lang="fr-FR" sz="3200" dirty="0"/>
          </a:p>
        </p:txBody>
      </p:sp>
      <p:pic>
        <p:nvPicPr>
          <p:cNvPr id="180" name="Picture 4">
            <a:extLst>
              <a:ext uri="{FF2B5EF4-FFF2-40B4-BE49-F238E27FC236}">
                <a16:creationId xmlns:a16="http://schemas.microsoft.com/office/drawing/2014/main" id="{5E7AD848-5663-4D6F-88D1-4784337A2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66" y="1878591"/>
            <a:ext cx="5999375" cy="348088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1BC68E4-7BE3-4575-ADC3-66B3B1DC1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52" y="2274326"/>
            <a:ext cx="4018424" cy="253832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5229F7-E43B-406A-9708-B6027BAD83CA}"/>
              </a:ext>
            </a:extLst>
          </p:cNvPr>
          <p:cNvSpPr/>
          <p:nvPr/>
        </p:nvSpPr>
        <p:spPr>
          <a:xfrm>
            <a:off x="7354052" y="2274326"/>
            <a:ext cx="4018424" cy="253832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Chevron 27">
            <a:extLst>
              <a:ext uri="{FF2B5EF4-FFF2-40B4-BE49-F238E27FC236}">
                <a16:creationId xmlns:a16="http://schemas.microsoft.com/office/drawing/2014/main" id="{6A8E1DB2-A805-4C0E-8D0B-626E43E30050}"/>
              </a:ext>
            </a:extLst>
          </p:cNvPr>
          <p:cNvSpPr/>
          <p:nvPr/>
        </p:nvSpPr>
        <p:spPr>
          <a:xfrm>
            <a:off x="2066286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3" name="Chevron 27">
            <a:extLst>
              <a:ext uri="{FF2B5EF4-FFF2-40B4-BE49-F238E27FC236}">
                <a16:creationId xmlns:a16="http://schemas.microsoft.com/office/drawing/2014/main" id="{82F9CA37-36DD-41EE-A26E-B55D5744172E}"/>
              </a:ext>
            </a:extLst>
          </p:cNvPr>
          <p:cNvSpPr/>
          <p:nvPr/>
        </p:nvSpPr>
        <p:spPr>
          <a:xfrm>
            <a:off x="3342958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4" name="Chevron 27">
            <a:extLst>
              <a:ext uri="{FF2B5EF4-FFF2-40B4-BE49-F238E27FC236}">
                <a16:creationId xmlns:a16="http://schemas.microsoft.com/office/drawing/2014/main" id="{2E367878-C5A1-42E7-9B26-7B2AEDC86D77}"/>
              </a:ext>
            </a:extLst>
          </p:cNvPr>
          <p:cNvSpPr/>
          <p:nvPr/>
        </p:nvSpPr>
        <p:spPr>
          <a:xfrm>
            <a:off x="4623627" y="6366650"/>
            <a:ext cx="1224280" cy="24773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5" name="Chevron 27">
            <a:extLst>
              <a:ext uri="{FF2B5EF4-FFF2-40B4-BE49-F238E27FC236}">
                <a16:creationId xmlns:a16="http://schemas.microsoft.com/office/drawing/2014/main" id="{8F018C79-FF0A-40F8-B50E-4B034060B22E}"/>
              </a:ext>
            </a:extLst>
          </p:cNvPr>
          <p:cNvSpPr/>
          <p:nvPr/>
        </p:nvSpPr>
        <p:spPr>
          <a:xfrm>
            <a:off x="5898955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6" name="Chevron 27">
            <a:extLst>
              <a:ext uri="{FF2B5EF4-FFF2-40B4-BE49-F238E27FC236}">
                <a16:creationId xmlns:a16="http://schemas.microsoft.com/office/drawing/2014/main" id="{74E29C24-F338-4EB0-89E9-E622CB2D7062}"/>
              </a:ext>
            </a:extLst>
          </p:cNvPr>
          <p:cNvSpPr/>
          <p:nvPr/>
        </p:nvSpPr>
        <p:spPr>
          <a:xfrm>
            <a:off x="7177662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7" name="Chevron 27">
            <a:extLst>
              <a:ext uri="{FF2B5EF4-FFF2-40B4-BE49-F238E27FC236}">
                <a16:creationId xmlns:a16="http://schemas.microsoft.com/office/drawing/2014/main" id="{314E6755-A8F6-4C26-85BC-A5CE3F9605DE}"/>
              </a:ext>
            </a:extLst>
          </p:cNvPr>
          <p:cNvSpPr/>
          <p:nvPr/>
        </p:nvSpPr>
        <p:spPr>
          <a:xfrm>
            <a:off x="8460551" y="6370762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256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19970" y="6164325"/>
            <a:ext cx="2743200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8" name="Group 160">
            <a:extLst>
              <a:ext uri="{FF2B5EF4-FFF2-40B4-BE49-F238E27FC236}">
                <a16:creationId xmlns:a16="http://schemas.microsoft.com/office/drawing/2014/main" id="{80DB064A-C63D-4E51-B1FB-ED59FEC40466}"/>
              </a:ext>
            </a:extLst>
          </p:cNvPr>
          <p:cNvGrpSpPr/>
          <p:nvPr/>
        </p:nvGrpSpPr>
        <p:grpSpPr>
          <a:xfrm>
            <a:off x="10957534" y="230949"/>
            <a:ext cx="524872" cy="337973"/>
            <a:chOff x="6258192" y="2164972"/>
            <a:chExt cx="602756" cy="388124"/>
          </a:xfrm>
        </p:grpSpPr>
        <p:cxnSp>
          <p:nvCxnSpPr>
            <p:cNvPr id="50" name="Straight Connector 161">
              <a:extLst>
                <a:ext uri="{FF2B5EF4-FFF2-40B4-BE49-F238E27FC236}">
                  <a16:creationId xmlns:a16="http://schemas.microsoft.com/office/drawing/2014/main" id="{881A9C21-9D07-47B6-AD96-F92B9053D3C5}"/>
                </a:ext>
              </a:extLst>
            </p:cNvPr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2">
              <a:extLst>
                <a:ext uri="{FF2B5EF4-FFF2-40B4-BE49-F238E27FC236}">
                  <a16:creationId xmlns:a16="http://schemas.microsoft.com/office/drawing/2014/main" id="{7C6A86A8-8EFF-414E-8602-27C5D5016EA1}"/>
                </a:ext>
              </a:extLst>
            </p:cNvPr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3">
              <a:extLst>
                <a:ext uri="{FF2B5EF4-FFF2-40B4-BE49-F238E27FC236}">
                  <a16:creationId xmlns:a16="http://schemas.microsoft.com/office/drawing/2014/main" id="{BE233DCC-E85C-4A3C-B277-5301595AC744}"/>
                </a:ext>
              </a:extLst>
            </p:cNvPr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4">
              <a:extLst>
                <a:ext uri="{FF2B5EF4-FFF2-40B4-BE49-F238E27FC236}">
                  <a16:creationId xmlns:a16="http://schemas.microsoft.com/office/drawing/2014/main" id="{64C4BCDC-0E8D-44D9-862B-773ECC3F4653}"/>
                </a:ext>
              </a:extLst>
            </p:cNvPr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5">
              <a:extLst>
                <a:ext uri="{FF2B5EF4-FFF2-40B4-BE49-F238E27FC236}">
                  <a16:creationId xmlns:a16="http://schemas.microsoft.com/office/drawing/2014/main" id="{EE52126B-604F-4472-83C2-F5B29D898F6C}"/>
                </a:ext>
              </a:extLst>
            </p:cNvPr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66">
              <a:extLst>
                <a:ext uri="{FF2B5EF4-FFF2-40B4-BE49-F238E27FC236}">
                  <a16:creationId xmlns:a16="http://schemas.microsoft.com/office/drawing/2014/main" id="{43BAA5C9-09FD-44E5-8A17-D1971F3641CA}"/>
                </a:ext>
              </a:extLst>
            </p:cNvPr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7">
              <a:extLst>
                <a:ext uri="{FF2B5EF4-FFF2-40B4-BE49-F238E27FC236}">
                  <a16:creationId xmlns:a16="http://schemas.microsoft.com/office/drawing/2014/main" id="{0360FD99-E47A-4B34-878E-EFB2EC4B6122}"/>
                </a:ext>
              </a:extLst>
            </p:cNvPr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7097571-52EE-4F9B-9949-E310DBF6C222}"/>
              </a:ext>
            </a:extLst>
          </p:cNvPr>
          <p:cNvSpPr/>
          <p:nvPr/>
        </p:nvSpPr>
        <p:spPr>
          <a:xfrm>
            <a:off x="0" y="0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C0D889-B320-4CA8-9E2A-BFADE1978247}"/>
              </a:ext>
            </a:extLst>
          </p:cNvPr>
          <p:cNvSpPr/>
          <p:nvPr/>
        </p:nvSpPr>
        <p:spPr>
          <a:xfrm>
            <a:off x="0" y="6087856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feld 38">
            <a:extLst>
              <a:ext uri="{FF2B5EF4-FFF2-40B4-BE49-F238E27FC236}">
                <a16:creationId xmlns:a16="http://schemas.microsoft.com/office/drawing/2014/main" id="{50CD595E-55E4-41A4-BD26-BB5CA9FD4D53}"/>
              </a:ext>
            </a:extLst>
          </p:cNvPr>
          <p:cNvSpPr txBox="1"/>
          <p:nvPr/>
        </p:nvSpPr>
        <p:spPr>
          <a:xfrm>
            <a:off x="1263963" y="204637"/>
            <a:ext cx="3165149" cy="4205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133" b="1" kern="900" dirty="0">
                <a:solidFill>
                  <a:schemeClr val="bg1"/>
                </a:solidFill>
                <a:latin typeface="Raleway"/>
                <a:cs typeface="Raleway"/>
              </a:rPr>
              <a:t>Second task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C7506-4AA4-4EAA-A5ED-9DEB51B12B2C}"/>
              </a:ext>
            </a:extLst>
          </p:cNvPr>
          <p:cNvSpPr/>
          <p:nvPr/>
        </p:nvSpPr>
        <p:spPr>
          <a:xfrm>
            <a:off x="932345" y="1371097"/>
            <a:ext cx="663235" cy="30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Raleway" panose="020B0503030101060003" pitchFamily="34" charset="0"/>
              </a:rPr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41E257-97D0-488C-AE9C-B40BD62338D2}"/>
              </a:ext>
            </a:extLst>
          </p:cNvPr>
          <p:cNvSpPr/>
          <p:nvPr/>
        </p:nvSpPr>
        <p:spPr>
          <a:xfrm>
            <a:off x="2113404" y="1229383"/>
            <a:ext cx="1545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Website</a:t>
            </a:r>
            <a:endParaRPr lang="fr-FR" sz="320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897A9761-DBC2-4D67-AEA5-55DA449D0CC2}"/>
              </a:ext>
            </a:extLst>
          </p:cNvPr>
          <p:cNvSpPr>
            <a:spLocks/>
          </p:cNvSpPr>
          <p:nvPr/>
        </p:nvSpPr>
        <p:spPr bwMode="auto">
          <a:xfrm>
            <a:off x="898494" y="2670459"/>
            <a:ext cx="1929792" cy="1929792"/>
          </a:xfrm>
          <a:custGeom>
            <a:avLst/>
            <a:gdLst>
              <a:gd name="T0" fmla="*/ 84 w 610"/>
              <a:gd name="T1" fmla="*/ 0 h 610"/>
              <a:gd name="T2" fmla="*/ 525 w 610"/>
              <a:gd name="T3" fmla="*/ 0 h 610"/>
              <a:gd name="T4" fmla="*/ 610 w 610"/>
              <a:gd name="T5" fmla="*/ 84 h 610"/>
              <a:gd name="T6" fmla="*/ 610 w 610"/>
              <a:gd name="T7" fmla="*/ 525 h 610"/>
              <a:gd name="T8" fmla="*/ 525 w 610"/>
              <a:gd name="T9" fmla="*/ 610 h 610"/>
              <a:gd name="T10" fmla="*/ 84 w 610"/>
              <a:gd name="T11" fmla="*/ 610 h 610"/>
              <a:gd name="T12" fmla="*/ 0 w 610"/>
              <a:gd name="T13" fmla="*/ 525 h 610"/>
              <a:gd name="T14" fmla="*/ 0 w 610"/>
              <a:gd name="T15" fmla="*/ 84 h 610"/>
              <a:gd name="T16" fmla="*/ 84 w 610"/>
              <a:gd name="T17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0" h="610">
                <a:moveTo>
                  <a:pt x="84" y="0"/>
                </a:moveTo>
                <a:cubicBezTo>
                  <a:pt x="525" y="0"/>
                  <a:pt x="525" y="0"/>
                  <a:pt x="525" y="0"/>
                </a:cubicBezTo>
                <a:cubicBezTo>
                  <a:pt x="572" y="0"/>
                  <a:pt x="610" y="38"/>
                  <a:pt x="610" y="84"/>
                </a:cubicBezTo>
                <a:cubicBezTo>
                  <a:pt x="610" y="525"/>
                  <a:pt x="610" y="525"/>
                  <a:pt x="610" y="525"/>
                </a:cubicBezTo>
                <a:cubicBezTo>
                  <a:pt x="610" y="572"/>
                  <a:pt x="572" y="610"/>
                  <a:pt x="525" y="610"/>
                </a:cubicBezTo>
                <a:cubicBezTo>
                  <a:pt x="84" y="610"/>
                  <a:pt x="84" y="610"/>
                  <a:pt x="84" y="610"/>
                </a:cubicBezTo>
                <a:cubicBezTo>
                  <a:pt x="38" y="610"/>
                  <a:pt x="0" y="572"/>
                  <a:pt x="0" y="525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8"/>
                  <a:pt x="38" y="0"/>
                  <a:pt x="8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B8FFBA14-2779-4830-B6C3-5C03A2BD7E2B}"/>
              </a:ext>
            </a:extLst>
          </p:cNvPr>
          <p:cNvSpPr>
            <a:spLocks/>
          </p:cNvSpPr>
          <p:nvPr/>
        </p:nvSpPr>
        <p:spPr bwMode="auto">
          <a:xfrm>
            <a:off x="1351276" y="2917147"/>
            <a:ext cx="1024226" cy="1445784"/>
          </a:xfrm>
          <a:custGeom>
            <a:avLst/>
            <a:gdLst>
              <a:gd name="T0" fmla="*/ 67 w 324"/>
              <a:gd name="T1" fmla="*/ 0 h 457"/>
              <a:gd name="T2" fmla="*/ 257 w 324"/>
              <a:gd name="T3" fmla="*/ 0 h 457"/>
              <a:gd name="T4" fmla="*/ 324 w 324"/>
              <a:gd name="T5" fmla="*/ 48 h 457"/>
              <a:gd name="T6" fmla="*/ 324 w 324"/>
              <a:gd name="T7" fmla="*/ 409 h 457"/>
              <a:gd name="T8" fmla="*/ 257 w 324"/>
              <a:gd name="T9" fmla="*/ 457 h 457"/>
              <a:gd name="T10" fmla="*/ 67 w 324"/>
              <a:gd name="T11" fmla="*/ 457 h 457"/>
              <a:gd name="T12" fmla="*/ 0 w 324"/>
              <a:gd name="T13" fmla="*/ 409 h 457"/>
              <a:gd name="T14" fmla="*/ 0 w 324"/>
              <a:gd name="T15" fmla="*/ 48 h 457"/>
              <a:gd name="T16" fmla="*/ 67 w 324"/>
              <a:gd name="T17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457">
                <a:moveTo>
                  <a:pt x="67" y="0"/>
                </a:moveTo>
                <a:cubicBezTo>
                  <a:pt x="257" y="0"/>
                  <a:pt x="257" y="0"/>
                  <a:pt x="257" y="0"/>
                </a:cubicBezTo>
                <a:cubicBezTo>
                  <a:pt x="294" y="0"/>
                  <a:pt x="324" y="22"/>
                  <a:pt x="324" y="48"/>
                </a:cubicBezTo>
                <a:cubicBezTo>
                  <a:pt x="324" y="409"/>
                  <a:pt x="324" y="409"/>
                  <a:pt x="324" y="409"/>
                </a:cubicBezTo>
                <a:cubicBezTo>
                  <a:pt x="324" y="435"/>
                  <a:pt x="294" y="457"/>
                  <a:pt x="257" y="457"/>
                </a:cubicBezTo>
                <a:cubicBezTo>
                  <a:pt x="67" y="457"/>
                  <a:pt x="67" y="457"/>
                  <a:pt x="67" y="457"/>
                </a:cubicBezTo>
                <a:cubicBezTo>
                  <a:pt x="30" y="457"/>
                  <a:pt x="0" y="435"/>
                  <a:pt x="0" y="409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30" y="0"/>
                  <a:pt x="67" y="0"/>
                </a:cubicBez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6D2EA2EE-DFB7-4ED0-85B5-98E3E7C1432E}"/>
              </a:ext>
            </a:extLst>
          </p:cNvPr>
          <p:cNvSpPr>
            <a:spLocks/>
          </p:cNvSpPr>
          <p:nvPr/>
        </p:nvSpPr>
        <p:spPr bwMode="auto">
          <a:xfrm>
            <a:off x="1413729" y="3070157"/>
            <a:ext cx="899321" cy="1158501"/>
          </a:xfrm>
          <a:custGeom>
            <a:avLst/>
            <a:gdLst>
              <a:gd name="T0" fmla="*/ 1 w 284"/>
              <a:gd name="T1" fmla="*/ 0 h 367"/>
              <a:gd name="T2" fmla="*/ 283 w 284"/>
              <a:gd name="T3" fmla="*/ 0 h 367"/>
              <a:gd name="T4" fmla="*/ 284 w 284"/>
              <a:gd name="T5" fmla="*/ 0 h 367"/>
              <a:gd name="T6" fmla="*/ 284 w 284"/>
              <a:gd name="T7" fmla="*/ 366 h 367"/>
              <a:gd name="T8" fmla="*/ 283 w 284"/>
              <a:gd name="T9" fmla="*/ 367 h 367"/>
              <a:gd name="T10" fmla="*/ 1 w 284"/>
              <a:gd name="T11" fmla="*/ 367 h 367"/>
              <a:gd name="T12" fmla="*/ 0 w 284"/>
              <a:gd name="T13" fmla="*/ 366 h 367"/>
              <a:gd name="T14" fmla="*/ 0 w 284"/>
              <a:gd name="T15" fmla="*/ 0 h 367"/>
              <a:gd name="T16" fmla="*/ 1 w 284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4" h="367">
                <a:moveTo>
                  <a:pt x="1" y="0"/>
                </a:moveTo>
                <a:cubicBezTo>
                  <a:pt x="283" y="0"/>
                  <a:pt x="283" y="0"/>
                  <a:pt x="283" y="0"/>
                </a:cubicBezTo>
                <a:cubicBezTo>
                  <a:pt x="283" y="0"/>
                  <a:pt x="284" y="0"/>
                  <a:pt x="284" y="0"/>
                </a:cubicBezTo>
                <a:cubicBezTo>
                  <a:pt x="284" y="366"/>
                  <a:pt x="284" y="366"/>
                  <a:pt x="284" y="366"/>
                </a:cubicBezTo>
                <a:cubicBezTo>
                  <a:pt x="284" y="366"/>
                  <a:pt x="283" y="367"/>
                  <a:pt x="283" y="367"/>
                </a:cubicBezTo>
                <a:cubicBezTo>
                  <a:pt x="1" y="367"/>
                  <a:pt x="1" y="367"/>
                  <a:pt x="1" y="367"/>
                </a:cubicBezTo>
                <a:cubicBezTo>
                  <a:pt x="0" y="367"/>
                  <a:pt x="0" y="366"/>
                  <a:pt x="0" y="366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BCFAA9A7-AB2E-4672-9298-4A65CD665963}"/>
              </a:ext>
            </a:extLst>
          </p:cNvPr>
          <p:cNvSpPr>
            <a:spLocks/>
          </p:cNvSpPr>
          <p:nvPr/>
        </p:nvSpPr>
        <p:spPr bwMode="auto">
          <a:xfrm>
            <a:off x="1738484" y="2954618"/>
            <a:ext cx="243566" cy="21859"/>
          </a:xfrm>
          <a:custGeom>
            <a:avLst/>
            <a:gdLst>
              <a:gd name="T0" fmla="*/ 4 w 77"/>
              <a:gd name="T1" fmla="*/ 0 h 7"/>
              <a:gd name="T2" fmla="*/ 74 w 77"/>
              <a:gd name="T3" fmla="*/ 0 h 7"/>
              <a:gd name="T4" fmla="*/ 77 w 77"/>
              <a:gd name="T5" fmla="*/ 3 h 7"/>
              <a:gd name="T6" fmla="*/ 77 w 77"/>
              <a:gd name="T7" fmla="*/ 3 h 7"/>
              <a:gd name="T8" fmla="*/ 74 w 77"/>
              <a:gd name="T9" fmla="*/ 7 h 7"/>
              <a:gd name="T10" fmla="*/ 4 w 77"/>
              <a:gd name="T11" fmla="*/ 7 h 7"/>
              <a:gd name="T12" fmla="*/ 0 w 77"/>
              <a:gd name="T13" fmla="*/ 3 h 7"/>
              <a:gd name="T14" fmla="*/ 0 w 77"/>
              <a:gd name="T15" fmla="*/ 3 h 7"/>
              <a:gd name="T16" fmla="*/ 4 w 7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7">
                <a:moveTo>
                  <a:pt x="4" y="0"/>
                </a:moveTo>
                <a:cubicBezTo>
                  <a:pt x="74" y="0"/>
                  <a:pt x="74" y="0"/>
                  <a:pt x="74" y="0"/>
                </a:cubicBezTo>
                <a:cubicBezTo>
                  <a:pt x="76" y="0"/>
                  <a:pt x="77" y="1"/>
                  <a:pt x="77" y="3"/>
                </a:cubicBezTo>
                <a:cubicBezTo>
                  <a:pt x="77" y="3"/>
                  <a:pt x="77" y="3"/>
                  <a:pt x="77" y="3"/>
                </a:cubicBezTo>
                <a:cubicBezTo>
                  <a:pt x="77" y="5"/>
                  <a:pt x="76" y="7"/>
                  <a:pt x="74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92353B07-D0E1-410E-ADE8-1B00E45C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918" y="4253637"/>
            <a:ext cx="74943" cy="78067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485BA58F-19F4-4135-9CA2-91DD9DB7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3" y="3119162"/>
            <a:ext cx="418434" cy="874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05029B41-3F28-48F3-AB4B-D67F3AC18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29" y="3323090"/>
            <a:ext cx="899321" cy="243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F37926DC-2791-45E9-914C-774724C4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75" y="3240944"/>
            <a:ext cx="552709" cy="34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E1A2ECBA-9D45-4DF0-86DF-1866AACE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29" y="4122486"/>
            <a:ext cx="899321" cy="106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4B9933FC-2795-4F00-B3BF-BFB4D20F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15" y="3838327"/>
            <a:ext cx="224830" cy="37472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6C9760A-DB75-4A60-878F-5B741AFD2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15" y="3900780"/>
            <a:ext cx="224830" cy="37472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C05BBDE2-5F78-452C-B58D-6F072A75F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15" y="3963233"/>
            <a:ext cx="224830" cy="37472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3BB2C5A-357D-4B3A-8871-5193895F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15" y="4025685"/>
            <a:ext cx="143642" cy="40595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4E73D7A-ACA0-4694-9FED-780511AE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52" y="3838327"/>
            <a:ext cx="224830" cy="37472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890F12A8-E596-45E7-9C84-A7908A46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52" y="3900780"/>
            <a:ext cx="224830" cy="37472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94B2E104-FFDB-44B8-8214-AE1FB5E4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52" y="3963233"/>
            <a:ext cx="224830" cy="37472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DA275EC1-B497-4A61-9AAA-FF891049A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52" y="4025685"/>
            <a:ext cx="143642" cy="40595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05BEE569-A07D-46C7-ADEB-B5337DC4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90" y="3838327"/>
            <a:ext cx="227954" cy="37472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92042864-3AF6-4BD5-9974-13DF498E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90" y="3900780"/>
            <a:ext cx="227954" cy="37472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40736A27-9A64-44DE-B553-DE87546C2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90" y="3963233"/>
            <a:ext cx="227954" cy="37472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F6AAC537-32B9-4C2D-A214-DE1F155B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90" y="4025685"/>
            <a:ext cx="146765" cy="40595"/>
          </a:xfrm>
          <a:prstGeom prst="rect">
            <a:avLst/>
          </a:prstGeom>
          <a:solidFill>
            <a:srgbClr val="CBE3F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3" name="Oval 36">
            <a:extLst>
              <a:ext uri="{FF2B5EF4-FFF2-40B4-BE49-F238E27FC236}">
                <a16:creationId xmlns:a16="http://schemas.microsoft.com/office/drawing/2014/main" id="{902A1E7B-31F4-4F66-89F1-353065B4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329" y="3616618"/>
            <a:ext cx="204777" cy="1936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4" name="Oval 37">
            <a:extLst>
              <a:ext uri="{FF2B5EF4-FFF2-40B4-BE49-F238E27FC236}">
                <a16:creationId xmlns:a16="http://schemas.microsoft.com/office/drawing/2014/main" id="{0D2641D3-F0A2-4D0D-B4FA-42EADDA6A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89" y="3616618"/>
            <a:ext cx="190479" cy="1936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5" name="Oval 38">
            <a:extLst>
              <a:ext uri="{FF2B5EF4-FFF2-40B4-BE49-F238E27FC236}">
                <a16:creationId xmlns:a16="http://schemas.microsoft.com/office/drawing/2014/main" id="{1F94604A-DB7D-48C8-B470-56B80D6B9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315" y="3616618"/>
            <a:ext cx="193605" cy="1936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6" name="Freeform 39">
            <a:extLst>
              <a:ext uri="{FF2B5EF4-FFF2-40B4-BE49-F238E27FC236}">
                <a16:creationId xmlns:a16="http://schemas.microsoft.com/office/drawing/2014/main" id="{D7AFD44D-2817-46CD-A8CD-481AE192E799}"/>
              </a:ext>
            </a:extLst>
          </p:cNvPr>
          <p:cNvSpPr>
            <a:spLocks/>
          </p:cNvSpPr>
          <p:nvPr/>
        </p:nvSpPr>
        <p:spPr bwMode="auto">
          <a:xfrm>
            <a:off x="2747098" y="3857063"/>
            <a:ext cx="690105" cy="546463"/>
          </a:xfrm>
          <a:custGeom>
            <a:avLst/>
            <a:gdLst>
              <a:gd name="T0" fmla="*/ 0 w 218"/>
              <a:gd name="T1" fmla="*/ 80 h 173"/>
              <a:gd name="T2" fmla="*/ 107 w 218"/>
              <a:gd name="T3" fmla="*/ 173 h 173"/>
              <a:gd name="T4" fmla="*/ 209 w 218"/>
              <a:gd name="T5" fmla="*/ 122 h 173"/>
              <a:gd name="T6" fmla="*/ 212 w 218"/>
              <a:gd name="T7" fmla="*/ 119 h 173"/>
              <a:gd name="T8" fmla="*/ 218 w 218"/>
              <a:gd name="T9" fmla="*/ 102 h 173"/>
              <a:gd name="T10" fmla="*/ 105 w 218"/>
              <a:gd name="T11" fmla="*/ 0 h 173"/>
              <a:gd name="T12" fmla="*/ 0 w 218"/>
              <a:gd name="T13" fmla="*/ 8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" h="173">
                <a:moveTo>
                  <a:pt x="0" y="80"/>
                </a:moveTo>
                <a:cubicBezTo>
                  <a:pt x="107" y="173"/>
                  <a:pt x="107" y="173"/>
                  <a:pt x="107" y="173"/>
                </a:cubicBezTo>
                <a:cubicBezTo>
                  <a:pt x="209" y="122"/>
                  <a:pt x="209" y="122"/>
                  <a:pt x="209" y="122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4" y="113"/>
                  <a:pt x="216" y="108"/>
                  <a:pt x="218" y="102"/>
                </a:cubicBezTo>
                <a:cubicBezTo>
                  <a:pt x="105" y="0"/>
                  <a:pt x="105" y="0"/>
                  <a:pt x="105" y="0"/>
                </a:cubicBezTo>
                <a:lnTo>
                  <a:pt x="0" y="80"/>
                </a:lnTo>
                <a:close/>
              </a:path>
            </a:pathLst>
          </a:custGeom>
          <a:solidFill>
            <a:srgbClr val="F4C6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7" name="Freeform 40">
            <a:extLst>
              <a:ext uri="{FF2B5EF4-FFF2-40B4-BE49-F238E27FC236}">
                <a16:creationId xmlns:a16="http://schemas.microsoft.com/office/drawing/2014/main" id="{12F658D3-E40E-455A-B685-DA1A6B527AEA}"/>
              </a:ext>
            </a:extLst>
          </p:cNvPr>
          <p:cNvSpPr>
            <a:spLocks/>
          </p:cNvSpPr>
          <p:nvPr/>
        </p:nvSpPr>
        <p:spPr bwMode="auto">
          <a:xfrm>
            <a:off x="2943823" y="3956987"/>
            <a:ext cx="549585" cy="565199"/>
          </a:xfrm>
          <a:custGeom>
            <a:avLst/>
            <a:gdLst>
              <a:gd name="T0" fmla="*/ 106 w 176"/>
              <a:gd name="T1" fmla="*/ 0 h 181"/>
              <a:gd name="T2" fmla="*/ 176 w 176"/>
              <a:gd name="T3" fmla="*/ 63 h 181"/>
              <a:gd name="T4" fmla="*/ 70 w 176"/>
              <a:gd name="T5" fmla="*/ 181 h 181"/>
              <a:gd name="T6" fmla="*/ 0 w 176"/>
              <a:gd name="T7" fmla="*/ 118 h 181"/>
              <a:gd name="T8" fmla="*/ 106 w 176"/>
              <a:gd name="T9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81">
                <a:moveTo>
                  <a:pt x="106" y="0"/>
                </a:moveTo>
                <a:lnTo>
                  <a:pt x="176" y="63"/>
                </a:lnTo>
                <a:lnTo>
                  <a:pt x="70" y="181"/>
                </a:lnTo>
                <a:lnTo>
                  <a:pt x="0" y="118"/>
                </a:lnTo>
                <a:lnTo>
                  <a:pt x="10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49" name="Freeform 41">
            <a:extLst>
              <a:ext uri="{FF2B5EF4-FFF2-40B4-BE49-F238E27FC236}">
                <a16:creationId xmlns:a16="http://schemas.microsoft.com/office/drawing/2014/main" id="{A8B760ED-1220-4FB4-9F05-0DE6BCC93180}"/>
              </a:ext>
            </a:extLst>
          </p:cNvPr>
          <p:cNvSpPr>
            <a:spLocks/>
          </p:cNvSpPr>
          <p:nvPr/>
        </p:nvSpPr>
        <p:spPr bwMode="auto">
          <a:xfrm>
            <a:off x="2281823" y="3863308"/>
            <a:ext cx="562075" cy="346614"/>
          </a:xfrm>
          <a:custGeom>
            <a:avLst/>
            <a:gdLst>
              <a:gd name="T0" fmla="*/ 0 w 178"/>
              <a:gd name="T1" fmla="*/ 38 h 110"/>
              <a:gd name="T2" fmla="*/ 96 w 178"/>
              <a:gd name="T3" fmla="*/ 90 h 110"/>
              <a:gd name="T4" fmla="*/ 170 w 178"/>
              <a:gd name="T5" fmla="*/ 98 h 110"/>
              <a:gd name="T6" fmla="*/ 132 w 178"/>
              <a:gd name="T7" fmla="*/ 52 h 110"/>
              <a:gd name="T8" fmla="*/ 62 w 178"/>
              <a:gd name="T9" fmla="*/ 19 h 110"/>
              <a:gd name="T10" fmla="*/ 0 w 178"/>
              <a:gd name="T11" fmla="*/ 38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" h="110">
                <a:moveTo>
                  <a:pt x="0" y="38"/>
                </a:moveTo>
                <a:cubicBezTo>
                  <a:pt x="96" y="90"/>
                  <a:pt x="96" y="90"/>
                  <a:pt x="96" y="90"/>
                </a:cubicBezTo>
                <a:cubicBezTo>
                  <a:pt x="109" y="96"/>
                  <a:pt x="163" y="110"/>
                  <a:pt x="170" y="98"/>
                </a:cubicBezTo>
                <a:cubicBezTo>
                  <a:pt x="178" y="86"/>
                  <a:pt x="145" y="58"/>
                  <a:pt x="132" y="52"/>
                </a:cubicBezTo>
                <a:cubicBezTo>
                  <a:pt x="62" y="19"/>
                  <a:pt x="62" y="19"/>
                  <a:pt x="62" y="19"/>
                </a:cubicBezTo>
                <a:cubicBezTo>
                  <a:pt x="21" y="0"/>
                  <a:pt x="7" y="24"/>
                  <a:pt x="0" y="38"/>
                </a:cubicBezTo>
                <a:close/>
              </a:path>
            </a:pathLst>
          </a:custGeom>
          <a:solidFill>
            <a:srgbClr val="F4C6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52" name="Freeform 42">
            <a:extLst>
              <a:ext uri="{FF2B5EF4-FFF2-40B4-BE49-F238E27FC236}">
                <a16:creationId xmlns:a16="http://schemas.microsoft.com/office/drawing/2014/main" id="{ABC9C359-16C9-476A-8433-1430EAC76189}"/>
              </a:ext>
            </a:extLst>
          </p:cNvPr>
          <p:cNvSpPr>
            <a:spLocks/>
          </p:cNvSpPr>
          <p:nvPr/>
        </p:nvSpPr>
        <p:spPr bwMode="auto">
          <a:xfrm>
            <a:off x="1885249" y="3385543"/>
            <a:ext cx="1320878" cy="833746"/>
          </a:xfrm>
          <a:custGeom>
            <a:avLst/>
            <a:gdLst>
              <a:gd name="T0" fmla="*/ 63 w 418"/>
              <a:gd name="T1" fmla="*/ 20 h 264"/>
              <a:gd name="T2" fmla="*/ 160 w 418"/>
              <a:gd name="T3" fmla="*/ 102 h 264"/>
              <a:gd name="T4" fmla="*/ 201 w 418"/>
              <a:gd name="T5" fmla="*/ 76 h 264"/>
              <a:gd name="T6" fmla="*/ 236 w 418"/>
              <a:gd name="T7" fmla="*/ 46 h 264"/>
              <a:gd name="T8" fmla="*/ 277 w 418"/>
              <a:gd name="T9" fmla="*/ 24 h 264"/>
              <a:gd name="T10" fmla="*/ 360 w 418"/>
              <a:gd name="T11" fmla="*/ 93 h 264"/>
              <a:gd name="T12" fmla="*/ 407 w 418"/>
              <a:gd name="T13" fmla="*/ 170 h 264"/>
              <a:gd name="T14" fmla="*/ 319 w 418"/>
              <a:gd name="T15" fmla="*/ 260 h 264"/>
              <a:gd name="T16" fmla="*/ 263 w 418"/>
              <a:gd name="T17" fmla="*/ 248 h 264"/>
              <a:gd name="T18" fmla="*/ 30 w 418"/>
              <a:gd name="T19" fmla="*/ 59 h 264"/>
              <a:gd name="T20" fmla="*/ 63 w 418"/>
              <a:gd name="T21" fmla="*/ 2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8" h="264">
                <a:moveTo>
                  <a:pt x="63" y="20"/>
                </a:moveTo>
                <a:cubicBezTo>
                  <a:pt x="160" y="102"/>
                  <a:pt x="160" y="102"/>
                  <a:pt x="160" y="102"/>
                </a:cubicBezTo>
                <a:cubicBezTo>
                  <a:pt x="154" y="81"/>
                  <a:pt x="182" y="64"/>
                  <a:pt x="201" y="76"/>
                </a:cubicBezTo>
                <a:cubicBezTo>
                  <a:pt x="192" y="56"/>
                  <a:pt x="216" y="38"/>
                  <a:pt x="236" y="46"/>
                </a:cubicBezTo>
                <a:cubicBezTo>
                  <a:pt x="231" y="26"/>
                  <a:pt x="259" y="9"/>
                  <a:pt x="277" y="24"/>
                </a:cubicBezTo>
                <a:cubicBezTo>
                  <a:pt x="360" y="93"/>
                  <a:pt x="360" y="93"/>
                  <a:pt x="360" y="93"/>
                </a:cubicBezTo>
                <a:cubicBezTo>
                  <a:pt x="384" y="113"/>
                  <a:pt x="403" y="150"/>
                  <a:pt x="407" y="170"/>
                </a:cubicBezTo>
                <a:cubicBezTo>
                  <a:pt x="418" y="229"/>
                  <a:pt x="351" y="264"/>
                  <a:pt x="319" y="260"/>
                </a:cubicBezTo>
                <a:cubicBezTo>
                  <a:pt x="294" y="257"/>
                  <a:pt x="276" y="258"/>
                  <a:pt x="263" y="248"/>
                </a:cubicBezTo>
                <a:cubicBezTo>
                  <a:pt x="30" y="59"/>
                  <a:pt x="30" y="59"/>
                  <a:pt x="30" y="59"/>
                </a:cubicBezTo>
                <a:cubicBezTo>
                  <a:pt x="0" y="35"/>
                  <a:pt x="39" y="0"/>
                  <a:pt x="63" y="20"/>
                </a:cubicBezTo>
                <a:close/>
              </a:path>
            </a:pathLst>
          </a:custGeom>
          <a:solidFill>
            <a:srgbClr val="F4C6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56" name="Freeform 43">
            <a:extLst>
              <a:ext uri="{FF2B5EF4-FFF2-40B4-BE49-F238E27FC236}">
                <a16:creationId xmlns:a16="http://schemas.microsoft.com/office/drawing/2014/main" id="{DA6D5DBC-422B-4CD0-BCB4-00D85A7356F6}"/>
              </a:ext>
            </a:extLst>
          </p:cNvPr>
          <p:cNvSpPr>
            <a:spLocks noEditPoints="1"/>
          </p:cNvSpPr>
          <p:nvPr/>
        </p:nvSpPr>
        <p:spPr bwMode="auto">
          <a:xfrm>
            <a:off x="2387993" y="3516694"/>
            <a:ext cx="337245" cy="293528"/>
          </a:xfrm>
          <a:custGeom>
            <a:avLst/>
            <a:gdLst>
              <a:gd name="T0" fmla="*/ 107 w 107"/>
              <a:gd name="T1" fmla="*/ 27 h 92"/>
              <a:gd name="T2" fmla="*/ 77 w 107"/>
              <a:gd name="T3" fmla="*/ 0 h 92"/>
              <a:gd name="T4" fmla="*/ 77 w 107"/>
              <a:gd name="T5" fmla="*/ 4 h 92"/>
              <a:gd name="T6" fmla="*/ 72 w 107"/>
              <a:gd name="T7" fmla="*/ 2 h 92"/>
              <a:gd name="T8" fmla="*/ 107 w 107"/>
              <a:gd name="T9" fmla="*/ 27 h 92"/>
              <a:gd name="T10" fmla="*/ 38 w 107"/>
              <a:gd name="T11" fmla="*/ 88 h 92"/>
              <a:gd name="T12" fmla="*/ 38 w 107"/>
              <a:gd name="T13" fmla="*/ 87 h 92"/>
              <a:gd name="T14" fmla="*/ 44 w 107"/>
              <a:gd name="T15" fmla="*/ 92 h 92"/>
              <a:gd name="T16" fmla="*/ 38 w 107"/>
              <a:gd name="T17" fmla="*/ 88 h 92"/>
              <a:gd name="T18" fmla="*/ 38 w 107"/>
              <a:gd name="T19" fmla="*/ 34 h 92"/>
              <a:gd name="T20" fmla="*/ 38 w 107"/>
              <a:gd name="T21" fmla="*/ 32 h 92"/>
              <a:gd name="T22" fmla="*/ 42 w 107"/>
              <a:gd name="T23" fmla="*/ 34 h 92"/>
              <a:gd name="T24" fmla="*/ 41 w 107"/>
              <a:gd name="T25" fmla="*/ 30 h 92"/>
              <a:gd name="T26" fmla="*/ 77 w 107"/>
              <a:gd name="T27" fmla="*/ 61 h 92"/>
              <a:gd name="T28" fmla="*/ 38 w 107"/>
              <a:gd name="T29" fmla="*/ 34 h 92"/>
              <a:gd name="T30" fmla="*/ 38 w 107"/>
              <a:gd name="T31" fmla="*/ 32 h 92"/>
              <a:gd name="T32" fmla="*/ 38 w 107"/>
              <a:gd name="T33" fmla="*/ 34 h 92"/>
              <a:gd name="T34" fmla="*/ 33 w 107"/>
              <a:gd name="T35" fmla="*/ 31 h 92"/>
              <a:gd name="T36" fmla="*/ 38 w 107"/>
              <a:gd name="T37" fmla="*/ 32 h 92"/>
              <a:gd name="T38" fmla="*/ 38 w 107"/>
              <a:gd name="T39" fmla="*/ 87 h 92"/>
              <a:gd name="T40" fmla="*/ 38 w 107"/>
              <a:gd name="T41" fmla="*/ 88 h 92"/>
              <a:gd name="T42" fmla="*/ 1 w 107"/>
              <a:gd name="T43" fmla="*/ 60 h 92"/>
              <a:gd name="T44" fmla="*/ 1 w 107"/>
              <a:gd name="T45" fmla="*/ 59 h 92"/>
              <a:gd name="T46" fmla="*/ 0 w 107"/>
              <a:gd name="T47" fmla="*/ 54 h 92"/>
              <a:gd name="T48" fmla="*/ 38 w 107"/>
              <a:gd name="T49" fmla="*/ 8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92">
                <a:moveTo>
                  <a:pt x="107" y="27"/>
                </a:moveTo>
                <a:cubicBezTo>
                  <a:pt x="107" y="27"/>
                  <a:pt x="91" y="13"/>
                  <a:pt x="77" y="0"/>
                </a:cubicBezTo>
                <a:cubicBezTo>
                  <a:pt x="77" y="1"/>
                  <a:pt x="77" y="3"/>
                  <a:pt x="77" y="4"/>
                </a:cubicBezTo>
                <a:cubicBezTo>
                  <a:pt x="75" y="3"/>
                  <a:pt x="74" y="2"/>
                  <a:pt x="72" y="2"/>
                </a:cubicBezTo>
                <a:cubicBezTo>
                  <a:pt x="88" y="13"/>
                  <a:pt x="107" y="27"/>
                  <a:pt x="107" y="27"/>
                </a:cubicBezTo>
                <a:close/>
                <a:moveTo>
                  <a:pt x="38" y="88"/>
                </a:moveTo>
                <a:cubicBezTo>
                  <a:pt x="38" y="87"/>
                  <a:pt x="38" y="87"/>
                  <a:pt x="38" y="87"/>
                </a:cubicBezTo>
                <a:cubicBezTo>
                  <a:pt x="42" y="90"/>
                  <a:pt x="44" y="92"/>
                  <a:pt x="44" y="92"/>
                </a:cubicBezTo>
                <a:cubicBezTo>
                  <a:pt x="44" y="92"/>
                  <a:pt x="42" y="90"/>
                  <a:pt x="38" y="88"/>
                </a:cubicBezTo>
                <a:close/>
                <a:moveTo>
                  <a:pt x="38" y="34"/>
                </a:moveTo>
                <a:cubicBezTo>
                  <a:pt x="38" y="32"/>
                  <a:pt x="38" y="32"/>
                  <a:pt x="38" y="32"/>
                </a:cubicBezTo>
                <a:cubicBezTo>
                  <a:pt x="40" y="33"/>
                  <a:pt x="41" y="34"/>
                  <a:pt x="42" y="34"/>
                </a:cubicBezTo>
                <a:cubicBezTo>
                  <a:pt x="41" y="33"/>
                  <a:pt x="41" y="32"/>
                  <a:pt x="41" y="30"/>
                </a:cubicBezTo>
                <a:cubicBezTo>
                  <a:pt x="57" y="44"/>
                  <a:pt x="77" y="61"/>
                  <a:pt x="77" y="61"/>
                </a:cubicBezTo>
                <a:cubicBezTo>
                  <a:pt x="77" y="61"/>
                  <a:pt x="55" y="46"/>
                  <a:pt x="38" y="34"/>
                </a:cubicBezTo>
                <a:close/>
                <a:moveTo>
                  <a:pt x="38" y="32"/>
                </a:moveTo>
                <a:cubicBezTo>
                  <a:pt x="38" y="34"/>
                  <a:pt x="38" y="34"/>
                  <a:pt x="38" y="34"/>
                </a:cubicBezTo>
                <a:cubicBezTo>
                  <a:pt x="37" y="33"/>
                  <a:pt x="35" y="32"/>
                  <a:pt x="33" y="31"/>
                </a:cubicBezTo>
                <a:cubicBezTo>
                  <a:pt x="35" y="31"/>
                  <a:pt x="37" y="32"/>
                  <a:pt x="38" y="32"/>
                </a:cubicBezTo>
                <a:close/>
                <a:moveTo>
                  <a:pt x="38" y="87"/>
                </a:moveTo>
                <a:cubicBezTo>
                  <a:pt x="38" y="88"/>
                  <a:pt x="38" y="88"/>
                  <a:pt x="38" y="88"/>
                </a:cubicBezTo>
                <a:cubicBezTo>
                  <a:pt x="29" y="81"/>
                  <a:pt x="10" y="67"/>
                  <a:pt x="1" y="60"/>
                </a:cubicBezTo>
                <a:cubicBezTo>
                  <a:pt x="1" y="60"/>
                  <a:pt x="1" y="60"/>
                  <a:pt x="1" y="59"/>
                </a:cubicBezTo>
                <a:cubicBezTo>
                  <a:pt x="0" y="57"/>
                  <a:pt x="0" y="55"/>
                  <a:pt x="0" y="54"/>
                </a:cubicBezTo>
                <a:cubicBezTo>
                  <a:pt x="12" y="64"/>
                  <a:pt x="30" y="80"/>
                  <a:pt x="38" y="87"/>
                </a:cubicBezTo>
                <a:close/>
              </a:path>
            </a:pathLst>
          </a:custGeom>
          <a:solidFill>
            <a:srgbClr val="E4A96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57" name="Freeform 44">
            <a:extLst>
              <a:ext uri="{FF2B5EF4-FFF2-40B4-BE49-F238E27FC236}">
                <a16:creationId xmlns:a16="http://schemas.microsoft.com/office/drawing/2014/main" id="{12C649D9-D9E0-4651-A620-BD0B18F2ABA2}"/>
              </a:ext>
            </a:extLst>
          </p:cNvPr>
          <p:cNvSpPr>
            <a:spLocks/>
          </p:cNvSpPr>
          <p:nvPr/>
        </p:nvSpPr>
        <p:spPr bwMode="auto">
          <a:xfrm>
            <a:off x="1919597" y="3413648"/>
            <a:ext cx="174868" cy="165501"/>
          </a:xfrm>
          <a:custGeom>
            <a:avLst/>
            <a:gdLst>
              <a:gd name="T0" fmla="*/ 46 w 55"/>
              <a:gd name="T1" fmla="*/ 15 h 52"/>
              <a:gd name="T2" fmla="*/ 55 w 55"/>
              <a:gd name="T3" fmla="*/ 22 h 52"/>
              <a:gd name="T4" fmla="*/ 30 w 55"/>
              <a:gd name="T5" fmla="*/ 52 h 52"/>
              <a:gd name="T6" fmla="*/ 22 w 55"/>
              <a:gd name="T7" fmla="*/ 46 h 52"/>
              <a:gd name="T8" fmla="*/ 46 w 55"/>
              <a:gd name="T9" fmla="*/ 1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46" y="15"/>
                </a:moveTo>
                <a:cubicBezTo>
                  <a:pt x="55" y="22"/>
                  <a:pt x="55" y="22"/>
                  <a:pt x="55" y="22"/>
                </a:cubicBezTo>
                <a:cubicBezTo>
                  <a:pt x="54" y="38"/>
                  <a:pt x="45" y="48"/>
                  <a:pt x="30" y="52"/>
                </a:cubicBezTo>
                <a:cubicBezTo>
                  <a:pt x="22" y="46"/>
                  <a:pt x="22" y="46"/>
                  <a:pt x="22" y="46"/>
                </a:cubicBezTo>
                <a:cubicBezTo>
                  <a:pt x="0" y="28"/>
                  <a:pt x="29" y="0"/>
                  <a:pt x="46" y="15"/>
                </a:cubicBezTo>
                <a:close/>
              </a:path>
            </a:pathLst>
          </a:custGeom>
          <a:solidFill>
            <a:srgbClr val="FEDF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0" name="Freeform 45">
            <a:extLst>
              <a:ext uri="{FF2B5EF4-FFF2-40B4-BE49-F238E27FC236}">
                <a16:creationId xmlns:a16="http://schemas.microsoft.com/office/drawing/2014/main" id="{697BA4C8-6E06-4650-9749-9A935B9A283D}"/>
              </a:ext>
            </a:extLst>
          </p:cNvPr>
          <p:cNvSpPr>
            <a:spLocks/>
          </p:cNvSpPr>
          <p:nvPr/>
        </p:nvSpPr>
        <p:spPr bwMode="auto">
          <a:xfrm>
            <a:off x="2281823" y="3963233"/>
            <a:ext cx="112415" cy="78067"/>
          </a:xfrm>
          <a:custGeom>
            <a:avLst/>
            <a:gdLst>
              <a:gd name="T0" fmla="*/ 4 w 36"/>
              <a:gd name="T1" fmla="*/ 0 h 24"/>
              <a:gd name="T2" fmla="*/ 0 w 36"/>
              <a:gd name="T3" fmla="*/ 6 h 24"/>
              <a:gd name="T4" fmla="*/ 33 w 36"/>
              <a:gd name="T5" fmla="*/ 24 h 24"/>
              <a:gd name="T6" fmla="*/ 4 w 36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4">
                <a:moveTo>
                  <a:pt x="4" y="0"/>
                </a:moveTo>
                <a:cubicBezTo>
                  <a:pt x="2" y="2"/>
                  <a:pt x="1" y="4"/>
                  <a:pt x="0" y="6"/>
                </a:cubicBezTo>
                <a:cubicBezTo>
                  <a:pt x="33" y="24"/>
                  <a:pt x="33" y="24"/>
                  <a:pt x="33" y="24"/>
                </a:cubicBezTo>
                <a:cubicBezTo>
                  <a:pt x="36" y="11"/>
                  <a:pt x="17" y="4"/>
                  <a:pt x="4" y="0"/>
                </a:cubicBezTo>
                <a:close/>
              </a:path>
            </a:pathLst>
          </a:custGeom>
          <a:solidFill>
            <a:srgbClr val="FEDF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1" name="Freeform 46">
            <a:extLst>
              <a:ext uri="{FF2B5EF4-FFF2-40B4-BE49-F238E27FC236}">
                <a16:creationId xmlns:a16="http://schemas.microsoft.com/office/drawing/2014/main" id="{3806D42E-6D73-4537-9D5F-F6C6B790CCA5}"/>
              </a:ext>
            </a:extLst>
          </p:cNvPr>
          <p:cNvSpPr>
            <a:spLocks/>
          </p:cNvSpPr>
          <p:nvPr/>
        </p:nvSpPr>
        <p:spPr bwMode="auto">
          <a:xfrm>
            <a:off x="2359890" y="3900780"/>
            <a:ext cx="209218" cy="149887"/>
          </a:xfrm>
          <a:custGeom>
            <a:avLst/>
            <a:gdLst>
              <a:gd name="T0" fmla="*/ 9 w 67"/>
              <a:gd name="T1" fmla="*/ 0 h 48"/>
              <a:gd name="T2" fmla="*/ 67 w 67"/>
              <a:gd name="T3" fmla="*/ 48 h 48"/>
              <a:gd name="T4" fmla="*/ 0 w 67"/>
              <a:gd name="T5" fmla="*/ 3 h 48"/>
              <a:gd name="T6" fmla="*/ 9 w 67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8">
                <a:moveTo>
                  <a:pt x="9" y="0"/>
                </a:moveTo>
                <a:lnTo>
                  <a:pt x="67" y="48"/>
                </a:lnTo>
                <a:lnTo>
                  <a:pt x="0" y="3"/>
                </a:lnTo>
                <a:lnTo>
                  <a:pt x="9" y="0"/>
                </a:lnTo>
                <a:close/>
              </a:path>
            </a:pathLst>
          </a:custGeom>
          <a:solidFill>
            <a:srgbClr val="E4A96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2" name="Freeform 111">
            <a:extLst>
              <a:ext uri="{FF2B5EF4-FFF2-40B4-BE49-F238E27FC236}">
                <a16:creationId xmlns:a16="http://schemas.microsoft.com/office/drawing/2014/main" id="{49A479F0-2A8E-4FF5-B648-1B3EB1B62208}"/>
              </a:ext>
            </a:extLst>
          </p:cNvPr>
          <p:cNvSpPr>
            <a:spLocks/>
          </p:cNvSpPr>
          <p:nvPr/>
        </p:nvSpPr>
        <p:spPr bwMode="auto">
          <a:xfrm>
            <a:off x="4452058" y="2698531"/>
            <a:ext cx="1932916" cy="1929792"/>
          </a:xfrm>
          <a:custGeom>
            <a:avLst/>
            <a:gdLst>
              <a:gd name="T0" fmla="*/ 84 w 610"/>
              <a:gd name="T1" fmla="*/ 0 h 610"/>
              <a:gd name="T2" fmla="*/ 525 w 610"/>
              <a:gd name="T3" fmla="*/ 0 h 610"/>
              <a:gd name="T4" fmla="*/ 610 w 610"/>
              <a:gd name="T5" fmla="*/ 84 h 610"/>
              <a:gd name="T6" fmla="*/ 610 w 610"/>
              <a:gd name="T7" fmla="*/ 525 h 610"/>
              <a:gd name="T8" fmla="*/ 525 w 610"/>
              <a:gd name="T9" fmla="*/ 610 h 610"/>
              <a:gd name="T10" fmla="*/ 84 w 610"/>
              <a:gd name="T11" fmla="*/ 610 h 610"/>
              <a:gd name="T12" fmla="*/ 0 w 610"/>
              <a:gd name="T13" fmla="*/ 525 h 610"/>
              <a:gd name="T14" fmla="*/ 0 w 610"/>
              <a:gd name="T15" fmla="*/ 84 h 610"/>
              <a:gd name="T16" fmla="*/ 84 w 610"/>
              <a:gd name="T17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0" h="610">
                <a:moveTo>
                  <a:pt x="84" y="0"/>
                </a:moveTo>
                <a:cubicBezTo>
                  <a:pt x="525" y="0"/>
                  <a:pt x="525" y="0"/>
                  <a:pt x="525" y="0"/>
                </a:cubicBezTo>
                <a:cubicBezTo>
                  <a:pt x="572" y="0"/>
                  <a:pt x="610" y="38"/>
                  <a:pt x="610" y="84"/>
                </a:cubicBezTo>
                <a:cubicBezTo>
                  <a:pt x="610" y="525"/>
                  <a:pt x="610" y="525"/>
                  <a:pt x="610" y="525"/>
                </a:cubicBezTo>
                <a:cubicBezTo>
                  <a:pt x="610" y="572"/>
                  <a:pt x="572" y="610"/>
                  <a:pt x="525" y="610"/>
                </a:cubicBezTo>
                <a:cubicBezTo>
                  <a:pt x="84" y="610"/>
                  <a:pt x="84" y="610"/>
                  <a:pt x="84" y="610"/>
                </a:cubicBezTo>
                <a:cubicBezTo>
                  <a:pt x="38" y="610"/>
                  <a:pt x="0" y="572"/>
                  <a:pt x="0" y="525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8"/>
                  <a:pt x="38" y="0"/>
                  <a:pt x="8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3" name="Freeform 112">
            <a:extLst>
              <a:ext uri="{FF2B5EF4-FFF2-40B4-BE49-F238E27FC236}">
                <a16:creationId xmlns:a16="http://schemas.microsoft.com/office/drawing/2014/main" id="{196C6185-E692-4854-B189-E986B69B0138}"/>
              </a:ext>
            </a:extLst>
          </p:cNvPr>
          <p:cNvSpPr>
            <a:spLocks noEditPoints="1"/>
          </p:cNvSpPr>
          <p:nvPr/>
        </p:nvSpPr>
        <p:spPr bwMode="auto">
          <a:xfrm>
            <a:off x="5613680" y="2820313"/>
            <a:ext cx="649509" cy="646388"/>
          </a:xfrm>
          <a:custGeom>
            <a:avLst/>
            <a:gdLst>
              <a:gd name="T0" fmla="*/ 103 w 205"/>
              <a:gd name="T1" fmla="*/ 14 h 204"/>
              <a:gd name="T2" fmla="*/ 112 w 205"/>
              <a:gd name="T3" fmla="*/ 14 h 204"/>
              <a:gd name="T4" fmla="*/ 117 w 205"/>
              <a:gd name="T5" fmla="*/ 0 h 204"/>
              <a:gd name="T6" fmla="*/ 148 w 205"/>
              <a:gd name="T7" fmla="*/ 9 h 204"/>
              <a:gd name="T8" fmla="*/ 143 w 205"/>
              <a:gd name="T9" fmla="*/ 24 h 204"/>
              <a:gd name="T10" fmla="*/ 172 w 205"/>
              <a:gd name="T11" fmla="*/ 47 h 204"/>
              <a:gd name="T12" fmla="*/ 185 w 205"/>
              <a:gd name="T13" fmla="*/ 40 h 204"/>
              <a:gd name="T14" fmla="*/ 200 w 205"/>
              <a:gd name="T15" fmla="*/ 68 h 204"/>
              <a:gd name="T16" fmla="*/ 187 w 205"/>
              <a:gd name="T17" fmla="*/ 75 h 204"/>
              <a:gd name="T18" fmla="*/ 190 w 205"/>
              <a:gd name="T19" fmla="*/ 112 h 204"/>
              <a:gd name="T20" fmla="*/ 205 w 205"/>
              <a:gd name="T21" fmla="*/ 116 h 204"/>
              <a:gd name="T22" fmla="*/ 196 w 205"/>
              <a:gd name="T23" fmla="*/ 147 h 204"/>
              <a:gd name="T24" fmla="*/ 181 w 205"/>
              <a:gd name="T25" fmla="*/ 143 h 204"/>
              <a:gd name="T26" fmla="*/ 158 w 205"/>
              <a:gd name="T27" fmla="*/ 171 h 204"/>
              <a:gd name="T28" fmla="*/ 165 w 205"/>
              <a:gd name="T29" fmla="*/ 185 h 204"/>
              <a:gd name="T30" fmla="*/ 136 w 205"/>
              <a:gd name="T31" fmla="*/ 200 h 204"/>
              <a:gd name="T32" fmla="*/ 129 w 205"/>
              <a:gd name="T33" fmla="*/ 186 h 204"/>
              <a:gd name="T34" fmla="*/ 103 w 205"/>
              <a:gd name="T35" fmla="*/ 190 h 204"/>
              <a:gd name="T36" fmla="*/ 103 w 205"/>
              <a:gd name="T37" fmla="*/ 167 h 204"/>
              <a:gd name="T38" fmla="*/ 165 w 205"/>
              <a:gd name="T39" fmla="*/ 121 h 204"/>
              <a:gd name="T40" fmla="*/ 122 w 205"/>
              <a:gd name="T41" fmla="*/ 40 h 204"/>
              <a:gd name="T42" fmla="*/ 103 w 205"/>
              <a:gd name="T43" fmla="*/ 37 h 204"/>
              <a:gd name="T44" fmla="*/ 103 w 205"/>
              <a:gd name="T45" fmla="*/ 14 h 204"/>
              <a:gd name="T46" fmla="*/ 48 w 205"/>
              <a:gd name="T47" fmla="*/ 33 h 204"/>
              <a:gd name="T48" fmla="*/ 40 w 205"/>
              <a:gd name="T49" fmla="*/ 20 h 204"/>
              <a:gd name="T50" fmla="*/ 69 w 205"/>
              <a:gd name="T51" fmla="*/ 4 h 204"/>
              <a:gd name="T52" fmla="*/ 76 w 205"/>
              <a:gd name="T53" fmla="*/ 18 h 204"/>
              <a:gd name="T54" fmla="*/ 103 w 205"/>
              <a:gd name="T55" fmla="*/ 14 h 204"/>
              <a:gd name="T56" fmla="*/ 103 w 205"/>
              <a:gd name="T57" fmla="*/ 37 h 204"/>
              <a:gd name="T58" fmla="*/ 40 w 205"/>
              <a:gd name="T59" fmla="*/ 83 h 204"/>
              <a:gd name="T60" fmla="*/ 84 w 205"/>
              <a:gd name="T61" fmla="*/ 164 h 204"/>
              <a:gd name="T62" fmla="*/ 84 w 205"/>
              <a:gd name="T63" fmla="*/ 164 h 204"/>
              <a:gd name="T64" fmla="*/ 103 w 205"/>
              <a:gd name="T65" fmla="*/ 167 h 204"/>
              <a:gd name="T66" fmla="*/ 103 w 205"/>
              <a:gd name="T67" fmla="*/ 190 h 204"/>
              <a:gd name="T68" fmla="*/ 93 w 205"/>
              <a:gd name="T69" fmla="*/ 190 h 204"/>
              <a:gd name="T70" fmla="*/ 88 w 205"/>
              <a:gd name="T71" fmla="*/ 204 h 204"/>
              <a:gd name="T72" fmla="*/ 58 w 205"/>
              <a:gd name="T73" fmla="*/ 195 h 204"/>
              <a:gd name="T74" fmla="*/ 62 w 205"/>
              <a:gd name="T75" fmla="*/ 180 h 204"/>
              <a:gd name="T76" fmla="*/ 34 w 205"/>
              <a:gd name="T77" fmla="*/ 157 h 204"/>
              <a:gd name="T78" fmla="*/ 20 w 205"/>
              <a:gd name="T79" fmla="*/ 164 h 204"/>
              <a:gd name="T80" fmla="*/ 5 w 205"/>
              <a:gd name="T81" fmla="*/ 136 h 204"/>
              <a:gd name="T82" fmla="*/ 18 w 205"/>
              <a:gd name="T83" fmla="*/ 129 h 204"/>
              <a:gd name="T84" fmla="*/ 15 w 205"/>
              <a:gd name="T85" fmla="*/ 92 h 204"/>
              <a:gd name="T86" fmla="*/ 0 w 205"/>
              <a:gd name="T87" fmla="*/ 88 h 204"/>
              <a:gd name="T88" fmla="*/ 10 w 205"/>
              <a:gd name="T89" fmla="*/ 57 h 204"/>
              <a:gd name="T90" fmla="*/ 24 w 205"/>
              <a:gd name="T91" fmla="*/ 61 h 204"/>
              <a:gd name="T92" fmla="*/ 48 w 205"/>
              <a:gd name="T93" fmla="*/ 3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5" h="204">
                <a:moveTo>
                  <a:pt x="103" y="14"/>
                </a:moveTo>
                <a:cubicBezTo>
                  <a:pt x="106" y="14"/>
                  <a:pt x="109" y="14"/>
                  <a:pt x="112" y="14"/>
                </a:cubicBezTo>
                <a:cubicBezTo>
                  <a:pt x="117" y="0"/>
                  <a:pt x="117" y="0"/>
                  <a:pt x="117" y="0"/>
                </a:cubicBezTo>
                <a:cubicBezTo>
                  <a:pt x="148" y="9"/>
                  <a:pt x="148" y="9"/>
                  <a:pt x="148" y="9"/>
                </a:cubicBezTo>
                <a:cubicBezTo>
                  <a:pt x="143" y="24"/>
                  <a:pt x="143" y="24"/>
                  <a:pt x="143" y="24"/>
                </a:cubicBezTo>
                <a:cubicBezTo>
                  <a:pt x="155" y="29"/>
                  <a:pt x="164" y="37"/>
                  <a:pt x="172" y="47"/>
                </a:cubicBezTo>
                <a:cubicBezTo>
                  <a:pt x="185" y="40"/>
                  <a:pt x="185" y="40"/>
                  <a:pt x="185" y="40"/>
                </a:cubicBezTo>
                <a:cubicBezTo>
                  <a:pt x="200" y="68"/>
                  <a:pt x="200" y="68"/>
                  <a:pt x="200" y="68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91" y="87"/>
                  <a:pt x="192" y="99"/>
                  <a:pt x="190" y="112"/>
                </a:cubicBezTo>
                <a:cubicBezTo>
                  <a:pt x="205" y="116"/>
                  <a:pt x="205" y="116"/>
                  <a:pt x="205" y="116"/>
                </a:cubicBezTo>
                <a:cubicBezTo>
                  <a:pt x="196" y="147"/>
                  <a:pt x="196" y="147"/>
                  <a:pt x="196" y="147"/>
                </a:cubicBezTo>
                <a:cubicBezTo>
                  <a:pt x="181" y="143"/>
                  <a:pt x="181" y="143"/>
                  <a:pt x="181" y="143"/>
                </a:cubicBezTo>
                <a:cubicBezTo>
                  <a:pt x="175" y="154"/>
                  <a:pt x="167" y="164"/>
                  <a:pt x="158" y="171"/>
                </a:cubicBezTo>
                <a:cubicBezTo>
                  <a:pt x="165" y="185"/>
                  <a:pt x="165" y="185"/>
                  <a:pt x="165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9" y="186"/>
                  <a:pt x="129" y="186"/>
                  <a:pt x="129" y="186"/>
                </a:cubicBezTo>
                <a:cubicBezTo>
                  <a:pt x="121" y="189"/>
                  <a:pt x="112" y="190"/>
                  <a:pt x="103" y="190"/>
                </a:cubicBezTo>
                <a:cubicBezTo>
                  <a:pt x="103" y="167"/>
                  <a:pt x="103" y="167"/>
                  <a:pt x="103" y="167"/>
                </a:cubicBezTo>
                <a:cubicBezTo>
                  <a:pt x="131" y="167"/>
                  <a:pt x="156" y="149"/>
                  <a:pt x="165" y="121"/>
                </a:cubicBezTo>
                <a:cubicBezTo>
                  <a:pt x="176" y="87"/>
                  <a:pt x="156" y="50"/>
                  <a:pt x="122" y="40"/>
                </a:cubicBezTo>
                <a:cubicBezTo>
                  <a:pt x="115" y="38"/>
                  <a:pt x="109" y="37"/>
                  <a:pt x="103" y="37"/>
                </a:cubicBezTo>
                <a:lnTo>
                  <a:pt x="103" y="14"/>
                </a:lnTo>
                <a:close/>
                <a:moveTo>
                  <a:pt x="48" y="33"/>
                </a:moveTo>
                <a:cubicBezTo>
                  <a:pt x="40" y="20"/>
                  <a:pt x="40" y="20"/>
                  <a:pt x="40" y="20"/>
                </a:cubicBezTo>
                <a:cubicBezTo>
                  <a:pt x="69" y="4"/>
                  <a:pt x="69" y="4"/>
                  <a:pt x="69" y="4"/>
                </a:cubicBezTo>
                <a:cubicBezTo>
                  <a:pt x="76" y="18"/>
                  <a:pt x="76" y="18"/>
                  <a:pt x="76" y="18"/>
                </a:cubicBezTo>
                <a:cubicBezTo>
                  <a:pt x="84" y="15"/>
                  <a:pt x="93" y="14"/>
                  <a:pt x="103" y="14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75" y="37"/>
                  <a:pt x="49" y="55"/>
                  <a:pt x="40" y="83"/>
                </a:cubicBezTo>
                <a:cubicBezTo>
                  <a:pt x="30" y="118"/>
                  <a:pt x="49" y="154"/>
                  <a:pt x="84" y="164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90" y="166"/>
                  <a:pt x="96" y="167"/>
                  <a:pt x="103" y="167"/>
                </a:cubicBezTo>
                <a:cubicBezTo>
                  <a:pt x="103" y="190"/>
                  <a:pt x="103" y="190"/>
                  <a:pt x="103" y="190"/>
                </a:cubicBezTo>
                <a:cubicBezTo>
                  <a:pt x="99" y="190"/>
                  <a:pt x="96" y="190"/>
                  <a:pt x="93" y="190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58" y="195"/>
                  <a:pt x="58" y="195"/>
                  <a:pt x="58" y="195"/>
                </a:cubicBezTo>
                <a:cubicBezTo>
                  <a:pt x="62" y="180"/>
                  <a:pt x="62" y="180"/>
                  <a:pt x="62" y="180"/>
                </a:cubicBezTo>
                <a:cubicBezTo>
                  <a:pt x="51" y="175"/>
                  <a:pt x="41" y="167"/>
                  <a:pt x="34" y="157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5" y="136"/>
                  <a:pt x="5" y="136"/>
                  <a:pt x="5" y="136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17"/>
                  <a:pt x="13" y="105"/>
                  <a:pt x="15" y="92"/>
                </a:cubicBezTo>
                <a:cubicBezTo>
                  <a:pt x="0" y="88"/>
                  <a:pt x="0" y="88"/>
                  <a:pt x="0" y="88"/>
                </a:cubicBezTo>
                <a:cubicBezTo>
                  <a:pt x="10" y="57"/>
                  <a:pt x="10" y="57"/>
                  <a:pt x="10" y="57"/>
                </a:cubicBezTo>
                <a:cubicBezTo>
                  <a:pt x="24" y="61"/>
                  <a:pt x="24" y="61"/>
                  <a:pt x="24" y="61"/>
                </a:cubicBezTo>
                <a:cubicBezTo>
                  <a:pt x="30" y="50"/>
                  <a:pt x="38" y="41"/>
                  <a:pt x="48" y="3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4" name="Freeform 113">
            <a:extLst>
              <a:ext uri="{FF2B5EF4-FFF2-40B4-BE49-F238E27FC236}">
                <a16:creationId xmlns:a16="http://schemas.microsoft.com/office/drawing/2014/main" id="{E81E4473-C940-48E1-B7CF-D645A26B9CD6}"/>
              </a:ext>
            </a:extLst>
          </p:cNvPr>
          <p:cNvSpPr>
            <a:spLocks noEditPoints="1"/>
          </p:cNvSpPr>
          <p:nvPr/>
        </p:nvSpPr>
        <p:spPr bwMode="auto">
          <a:xfrm>
            <a:off x="4558228" y="3891380"/>
            <a:ext cx="649509" cy="646388"/>
          </a:xfrm>
          <a:custGeom>
            <a:avLst/>
            <a:gdLst>
              <a:gd name="T0" fmla="*/ 103 w 205"/>
              <a:gd name="T1" fmla="*/ 14 h 205"/>
              <a:gd name="T2" fmla="*/ 113 w 205"/>
              <a:gd name="T3" fmla="*/ 14 h 205"/>
              <a:gd name="T4" fmla="*/ 117 w 205"/>
              <a:gd name="T5" fmla="*/ 0 h 205"/>
              <a:gd name="T6" fmla="*/ 148 w 205"/>
              <a:gd name="T7" fmla="*/ 9 h 205"/>
              <a:gd name="T8" fmla="*/ 144 w 205"/>
              <a:gd name="T9" fmla="*/ 24 h 205"/>
              <a:gd name="T10" fmla="*/ 172 w 205"/>
              <a:gd name="T11" fmla="*/ 47 h 205"/>
              <a:gd name="T12" fmla="*/ 185 w 205"/>
              <a:gd name="T13" fmla="*/ 40 h 205"/>
              <a:gd name="T14" fmla="*/ 201 w 205"/>
              <a:gd name="T15" fmla="*/ 68 h 205"/>
              <a:gd name="T16" fmla="*/ 187 w 205"/>
              <a:gd name="T17" fmla="*/ 76 h 205"/>
              <a:gd name="T18" fmla="*/ 191 w 205"/>
              <a:gd name="T19" fmla="*/ 112 h 205"/>
              <a:gd name="T20" fmla="*/ 205 w 205"/>
              <a:gd name="T21" fmla="*/ 116 h 205"/>
              <a:gd name="T22" fmla="*/ 196 w 205"/>
              <a:gd name="T23" fmla="*/ 147 h 205"/>
              <a:gd name="T24" fmla="*/ 181 w 205"/>
              <a:gd name="T25" fmla="*/ 143 h 205"/>
              <a:gd name="T26" fmla="*/ 158 w 205"/>
              <a:gd name="T27" fmla="*/ 171 h 205"/>
              <a:gd name="T28" fmla="*/ 165 w 205"/>
              <a:gd name="T29" fmla="*/ 185 h 205"/>
              <a:gd name="T30" fmla="*/ 137 w 205"/>
              <a:gd name="T31" fmla="*/ 200 h 205"/>
              <a:gd name="T32" fmla="*/ 130 w 205"/>
              <a:gd name="T33" fmla="*/ 186 h 205"/>
              <a:gd name="T34" fmla="*/ 103 w 205"/>
              <a:gd name="T35" fmla="*/ 191 h 205"/>
              <a:gd name="T36" fmla="*/ 103 w 205"/>
              <a:gd name="T37" fmla="*/ 167 h 205"/>
              <a:gd name="T38" fmla="*/ 165 w 205"/>
              <a:gd name="T39" fmla="*/ 121 h 205"/>
              <a:gd name="T40" fmla="*/ 122 w 205"/>
              <a:gd name="T41" fmla="*/ 40 h 205"/>
              <a:gd name="T42" fmla="*/ 103 w 205"/>
              <a:gd name="T43" fmla="*/ 37 h 205"/>
              <a:gd name="T44" fmla="*/ 103 w 205"/>
              <a:gd name="T45" fmla="*/ 14 h 205"/>
              <a:gd name="T46" fmla="*/ 48 w 205"/>
              <a:gd name="T47" fmla="*/ 33 h 205"/>
              <a:gd name="T48" fmla="*/ 41 w 205"/>
              <a:gd name="T49" fmla="*/ 20 h 205"/>
              <a:gd name="T50" fmla="*/ 69 w 205"/>
              <a:gd name="T51" fmla="*/ 4 h 205"/>
              <a:gd name="T52" fmla="*/ 76 w 205"/>
              <a:gd name="T53" fmla="*/ 18 h 205"/>
              <a:gd name="T54" fmla="*/ 103 w 205"/>
              <a:gd name="T55" fmla="*/ 14 h 205"/>
              <a:gd name="T56" fmla="*/ 103 w 205"/>
              <a:gd name="T57" fmla="*/ 37 h 205"/>
              <a:gd name="T58" fmla="*/ 40 w 205"/>
              <a:gd name="T59" fmla="*/ 83 h 205"/>
              <a:gd name="T60" fmla="*/ 84 w 205"/>
              <a:gd name="T61" fmla="*/ 165 h 205"/>
              <a:gd name="T62" fmla="*/ 84 w 205"/>
              <a:gd name="T63" fmla="*/ 165 h 205"/>
              <a:gd name="T64" fmla="*/ 103 w 205"/>
              <a:gd name="T65" fmla="*/ 167 h 205"/>
              <a:gd name="T66" fmla="*/ 103 w 205"/>
              <a:gd name="T67" fmla="*/ 191 h 205"/>
              <a:gd name="T68" fmla="*/ 93 w 205"/>
              <a:gd name="T69" fmla="*/ 190 h 205"/>
              <a:gd name="T70" fmla="*/ 89 w 205"/>
              <a:gd name="T71" fmla="*/ 205 h 205"/>
              <a:gd name="T72" fmla="*/ 58 w 205"/>
              <a:gd name="T73" fmla="*/ 195 h 205"/>
              <a:gd name="T74" fmla="*/ 62 w 205"/>
              <a:gd name="T75" fmla="*/ 181 h 205"/>
              <a:gd name="T76" fmla="*/ 34 w 205"/>
              <a:gd name="T77" fmla="*/ 157 h 205"/>
              <a:gd name="T78" fmla="*/ 20 w 205"/>
              <a:gd name="T79" fmla="*/ 164 h 205"/>
              <a:gd name="T80" fmla="*/ 5 w 205"/>
              <a:gd name="T81" fmla="*/ 136 h 205"/>
              <a:gd name="T82" fmla="*/ 19 w 205"/>
              <a:gd name="T83" fmla="*/ 129 h 205"/>
              <a:gd name="T84" fmla="*/ 15 w 205"/>
              <a:gd name="T85" fmla="*/ 92 h 205"/>
              <a:gd name="T86" fmla="*/ 0 w 205"/>
              <a:gd name="T87" fmla="*/ 88 h 205"/>
              <a:gd name="T88" fmla="*/ 10 w 205"/>
              <a:gd name="T89" fmla="*/ 57 h 205"/>
              <a:gd name="T90" fmla="*/ 24 w 205"/>
              <a:gd name="T91" fmla="*/ 61 h 205"/>
              <a:gd name="T92" fmla="*/ 48 w 205"/>
              <a:gd name="T93" fmla="*/ 3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5" h="205">
                <a:moveTo>
                  <a:pt x="103" y="14"/>
                </a:moveTo>
                <a:cubicBezTo>
                  <a:pt x="106" y="14"/>
                  <a:pt x="109" y="14"/>
                  <a:pt x="113" y="14"/>
                </a:cubicBezTo>
                <a:cubicBezTo>
                  <a:pt x="117" y="0"/>
                  <a:pt x="117" y="0"/>
                  <a:pt x="117" y="0"/>
                </a:cubicBezTo>
                <a:cubicBezTo>
                  <a:pt x="148" y="9"/>
                  <a:pt x="148" y="9"/>
                  <a:pt x="148" y="9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55" y="30"/>
                  <a:pt x="164" y="38"/>
                  <a:pt x="172" y="47"/>
                </a:cubicBezTo>
                <a:cubicBezTo>
                  <a:pt x="185" y="40"/>
                  <a:pt x="185" y="40"/>
                  <a:pt x="185" y="40"/>
                </a:cubicBezTo>
                <a:cubicBezTo>
                  <a:pt x="201" y="68"/>
                  <a:pt x="201" y="68"/>
                  <a:pt x="201" y="68"/>
                </a:cubicBezTo>
                <a:cubicBezTo>
                  <a:pt x="187" y="76"/>
                  <a:pt x="187" y="76"/>
                  <a:pt x="187" y="76"/>
                </a:cubicBezTo>
                <a:cubicBezTo>
                  <a:pt x="191" y="87"/>
                  <a:pt x="192" y="99"/>
                  <a:pt x="191" y="112"/>
                </a:cubicBezTo>
                <a:cubicBezTo>
                  <a:pt x="205" y="116"/>
                  <a:pt x="205" y="116"/>
                  <a:pt x="205" y="116"/>
                </a:cubicBezTo>
                <a:cubicBezTo>
                  <a:pt x="196" y="147"/>
                  <a:pt x="196" y="147"/>
                  <a:pt x="196" y="147"/>
                </a:cubicBezTo>
                <a:cubicBezTo>
                  <a:pt x="181" y="143"/>
                  <a:pt x="181" y="143"/>
                  <a:pt x="181" y="143"/>
                </a:cubicBezTo>
                <a:cubicBezTo>
                  <a:pt x="175" y="154"/>
                  <a:pt x="167" y="164"/>
                  <a:pt x="158" y="171"/>
                </a:cubicBezTo>
                <a:cubicBezTo>
                  <a:pt x="165" y="185"/>
                  <a:pt x="165" y="185"/>
                  <a:pt x="165" y="185"/>
                </a:cubicBezTo>
                <a:cubicBezTo>
                  <a:pt x="137" y="200"/>
                  <a:pt x="137" y="200"/>
                  <a:pt x="137" y="200"/>
                </a:cubicBezTo>
                <a:cubicBezTo>
                  <a:pt x="130" y="186"/>
                  <a:pt x="130" y="186"/>
                  <a:pt x="130" y="186"/>
                </a:cubicBezTo>
                <a:cubicBezTo>
                  <a:pt x="121" y="189"/>
                  <a:pt x="112" y="191"/>
                  <a:pt x="103" y="191"/>
                </a:cubicBezTo>
                <a:cubicBezTo>
                  <a:pt x="103" y="167"/>
                  <a:pt x="103" y="167"/>
                  <a:pt x="103" y="167"/>
                </a:cubicBezTo>
                <a:cubicBezTo>
                  <a:pt x="131" y="167"/>
                  <a:pt x="157" y="149"/>
                  <a:pt x="165" y="121"/>
                </a:cubicBezTo>
                <a:cubicBezTo>
                  <a:pt x="176" y="87"/>
                  <a:pt x="156" y="50"/>
                  <a:pt x="122" y="40"/>
                </a:cubicBezTo>
                <a:cubicBezTo>
                  <a:pt x="116" y="38"/>
                  <a:pt x="109" y="37"/>
                  <a:pt x="103" y="37"/>
                </a:cubicBezTo>
                <a:lnTo>
                  <a:pt x="103" y="14"/>
                </a:lnTo>
                <a:close/>
                <a:moveTo>
                  <a:pt x="48" y="33"/>
                </a:moveTo>
                <a:cubicBezTo>
                  <a:pt x="41" y="20"/>
                  <a:pt x="41" y="20"/>
                  <a:pt x="41" y="20"/>
                </a:cubicBezTo>
                <a:cubicBezTo>
                  <a:pt x="69" y="4"/>
                  <a:pt x="69" y="4"/>
                  <a:pt x="69" y="4"/>
                </a:cubicBezTo>
                <a:cubicBezTo>
                  <a:pt x="76" y="18"/>
                  <a:pt x="76" y="18"/>
                  <a:pt x="76" y="18"/>
                </a:cubicBezTo>
                <a:cubicBezTo>
                  <a:pt x="85" y="15"/>
                  <a:pt x="94" y="14"/>
                  <a:pt x="103" y="14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75" y="37"/>
                  <a:pt x="49" y="55"/>
                  <a:pt x="40" y="83"/>
                </a:cubicBezTo>
                <a:cubicBezTo>
                  <a:pt x="30" y="118"/>
                  <a:pt x="49" y="154"/>
                  <a:pt x="84" y="165"/>
                </a:cubicBezTo>
                <a:cubicBezTo>
                  <a:pt x="84" y="165"/>
                  <a:pt x="84" y="165"/>
                  <a:pt x="84" y="165"/>
                </a:cubicBezTo>
                <a:cubicBezTo>
                  <a:pt x="90" y="166"/>
                  <a:pt x="97" y="167"/>
                  <a:pt x="103" y="167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100" y="191"/>
                  <a:pt x="96" y="190"/>
                  <a:pt x="93" y="190"/>
                </a:cubicBezTo>
                <a:cubicBezTo>
                  <a:pt x="89" y="205"/>
                  <a:pt x="89" y="205"/>
                  <a:pt x="89" y="205"/>
                </a:cubicBezTo>
                <a:cubicBezTo>
                  <a:pt x="58" y="195"/>
                  <a:pt x="58" y="195"/>
                  <a:pt x="58" y="195"/>
                </a:cubicBezTo>
                <a:cubicBezTo>
                  <a:pt x="62" y="181"/>
                  <a:pt x="62" y="181"/>
                  <a:pt x="62" y="181"/>
                </a:cubicBezTo>
                <a:cubicBezTo>
                  <a:pt x="51" y="175"/>
                  <a:pt x="41" y="167"/>
                  <a:pt x="34" y="157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5" y="136"/>
                  <a:pt x="5" y="136"/>
                  <a:pt x="5" y="136"/>
                </a:cubicBezTo>
                <a:cubicBezTo>
                  <a:pt x="19" y="129"/>
                  <a:pt x="19" y="129"/>
                  <a:pt x="19" y="129"/>
                </a:cubicBezTo>
                <a:cubicBezTo>
                  <a:pt x="15" y="117"/>
                  <a:pt x="14" y="105"/>
                  <a:pt x="15" y="92"/>
                </a:cubicBezTo>
                <a:cubicBezTo>
                  <a:pt x="0" y="88"/>
                  <a:pt x="0" y="88"/>
                  <a:pt x="0" y="88"/>
                </a:cubicBezTo>
                <a:cubicBezTo>
                  <a:pt x="10" y="57"/>
                  <a:pt x="10" y="57"/>
                  <a:pt x="10" y="57"/>
                </a:cubicBezTo>
                <a:cubicBezTo>
                  <a:pt x="24" y="61"/>
                  <a:pt x="24" y="61"/>
                  <a:pt x="24" y="61"/>
                </a:cubicBezTo>
                <a:cubicBezTo>
                  <a:pt x="30" y="50"/>
                  <a:pt x="38" y="41"/>
                  <a:pt x="48" y="3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5" name="Freeform 114">
            <a:extLst>
              <a:ext uri="{FF2B5EF4-FFF2-40B4-BE49-F238E27FC236}">
                <a16:creationId xmlns:a16="http://schemas.microsoft.com/office/drawing/2014/main" id="{AEB9C6E5-5A85-4B4D-A5CA-BAD49673A65F}"/>
              </a:ext>
            </a:extLst>
          </p:cNvPr>
          <p:cNvSpPr>
            <a:spLocks/>
          </p:cNvSpPr>
          <p:nvPr/>
        </p:nvSpPr>
        <p:spPr bwMode="auto">
          <a:xfrm>
            <a:off x="5176511" y="3978814"/>
            <a:ext cx="487132" cy="212340"/>
          </a:xfrm>
          <a:custGeom>
            <a:avLst/>
            <a:gdLst>
              <a:gd name="T0" fmla="*/ 37 w 156"/>
              <a:gd name="T1" fmla="*/ 0 h 68"/>
              <a:gd name="T2" fmla="*/ 118 w 156"/>
              <a:gd name="T3" fmla="*/ 0 h 68"/>
              <a:gd name="T4" fmla="*/ 156 w 156"/>
              <a:gd name="T5" fmla="*/ 68 h 68"/>
              <a:gd name="T6" fmla="*/ 0 w 156"/>
              <a:gd name="T7" fmla="*/ 68 h 68"/>
              <a:gd name="T8" fmla="*/ 37 w 156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68">
                <a:moveTo>
                  <a:pt x="37" y="0"/>
                </a:moveTo>
                <a:lnTo>
                  <a:pt x="118" y="0"/>
                </a:lnTo>
                <a:lnTo>
                  <a:pt x="156" y="68"/>
                </a:lnTo>
                <a:lnTo>
                  <a:pt x="0" y="68"/>
                </a:lnTo>
                <a:lnTo>
                  <a:pt x="37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6" name="Freeform 115">
            <a:extLst>
              <a:ext uri="{FF2B5EF4-FFF2-40B4-BE49-F238E27FC236}">
                <a16:creationId xmlns:a16="http://schemas.microsoft.com/office/drawing/2014/main" id="{23B62A2D-F054-42A0-9621-04679EB36543}"/>
              </a:ext>
            </a:extLst>
          </p:cNvPr>
          <p:cNvSpPr>
            <a:spLocks/>
          </p:cNvSpPr>
          <p:nvPr/>
        </p:nvSpPr>
        <p:spPr bwMode="auto">
          <a:xfrm>
            <a:off x="4767446" y="3060757"/>
            <a:ext cx="1302142" cy="971142"/>
          </a:xfrm>
          <a:custGeom>
            <a:avLst/>
            <a:gdLst>
              <a:gd name="T0" fmla="*/ 19 w 412"/>
              <a:gd name="T1" fmla="*/ 0 h 307"/>
              <a:gd name="T2" fmla="*/ 393 w 412"/>
              <a:gd name="T3" fmla="*/ 0 h 307"/>
              <a:gd name="T4" fmla="*/ 412 w 412"/>
              <a:gd name="T5" fmla="*/ 19 h 307"/>
              <a:gd name="T6" fmla="*/ 412 w 412"/>
              <a:gd name="T7" fmla="*/ 288 h 307"/>
              <a:gd name="T8" fmla="*/ 393 w 412"/>
              <a:gd name="T9" fmla="*/ 307 h 307"/>
              <a:gd name="T10" fmla="*/ 19 w 412"/>
              <a:gd name="T11" fmla="*/ 307 h 307"/>
              <a:gd name="T12" fmla="*/ 0 w 412"/>
              <a:gd name="T13" fmla="*/ 288 h 307"/>
              <a:gd name="T14" fmla="*/ 0 w 412"/>
              <a:gd name="T15" fmla="*/ 19 h 307"/>
              <a:gd name="T16" fmla="*/ 19 w 412"/>
              <a:gd name="T1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" h="307">
                <a:moveTo>
                  <a:pt x="19" y="0"/>
                </a:moveTo>
                <a:cubicBezTo>
                  <a:pt x="393" y="0"/>
                  <a:pt x="393" y="0"/>
                  <a:pt x="393" y="0"/>
                </a:cubicBezTo>
                <a:cubicBezTo>
                  <a:pt x="403" y="0"/>
                  <a:pt x="412" y="8"/>
                  <a:pt x="412" y="19"/>
                </a:cubicBezTo>
                <a:cubicBezTo>
                  <a:pt x="412" y="288"/>
                  <a:pt x="412" y="288"/>
                  <a:pt x="412" y="288"/>
                </a:cubicBezTo>
                <a:cubicBezTo>
                  <a:pt x="412" y="299"/>
                  <a:pt x="403" y="307"/>
                  <a:pt x="393" y="307"/>
                </a:cubicBezTo>
                <a:cubicBezTo>
                  <a:pt x="19" y="307"/>
                  <a:pt x="19" y="307"/>
                  <a:pt x="19" y="307"/>
                </a:cubicBezTo>
                <a:cubicBezTo>
                  <a:pt x="8" y="307"/>
                  <a:pt x="0" y="299"/>
                  <a:pt x="0" y="28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8" y="0"/>
                  <a:pt x="19" y="0"/>
                </a:cubicBez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7" name="Oval 116">
            <a:extLst>
              <a:ext uri="{FF2B5EF4-FFF2-40B4-BE49-F238E27FC236}">
                <a16:creationId xmlns:a16="http://schemas.microsoft.com/office/drawing/2014/main" id="{53E2B3BE-5382-4256-8299-2FABC74A0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397" y="3972569"/>
            <a:ext cx="15614" cy="15614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8" name="Oval 117">
            <a:extLst>
              <a:ext uri="{FF2B5EF4-FFF2-40B4-BE49-F238E27FC236}">
                <a16:creationId xmlns:a16="http://schemas.microsoft.com/office/drawing/2014/main" id="{BFB6EABB-BD59-4CF0-B569-F254DF07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171" y="3972569"/>
            <a:ext cx="15614" cy="15614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69" name="Oval 118">
            <a:extLst>
              <a:ext uri="{FF2B5EF4-FFF2-40B4-BE49-F238E27FC236}">
                <a16:creationId xmlns:a16="http://schemas.microsoft.com/office/drawing/2014/main" id="{F7891FEA-A0AB-4AB2-96B0-01FC8A8D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068" y="3972569"/>
            <a:ext cx="15614" cy="15614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0" name="Freeform 119">
            <a:extLst>
              <a:ext uri="{FF2B5EF4-FFF2-40B4-BE49-F238E27FC236}">
                <a16:creationId xmlns:a16="http://schemas.microsoft.com/office/drawing/2014/main" id="{41B56C14-6BFA-41D9-AC18-C20A45157691}"/>
              </a:ext>
            </a:extLst>
          </p:cNvPr>
          <p:cNvSpPr>
            <a:spLocks/>
          </p:cNvSpPr>
          <p:nvPr/>
        </p:nvSpPr>
        <p:spPr bwMode="auto">
          <a:xfrm>
            <a:off x="4664398" y="4128701"/>
            <a:ext cx="1508236" cy="62453"/>
          </a:xfrm>
          <a:custGeom>
            <a:avLst/>
            <a:gdLst>
              <a:gd name="T0" fmla="*/ 10 w 476"/>
              <a:gd name="T1" fmla="*/ 0 h 20"/>
              <a:gd name="T2" fmla="*/ 466 w 476"/>
              <a:gd name="T3" fmla="*/ 0 h 20"/>
              <a:gd name="T4" fmla="*/ 476 w 476"/>
              <a:gd name="T5" fmla="*/ 10 h 20"/>
              <a:gd name="T6" fmla="*/ 476 w 476"/>
              <a:gd name="T7" fmla="*/ 10 h 20"/>
              <a:gd name="T8" fmla="*/ 466 w 476"/>
              <a:gd name="T9" fmla="*/ 20 h 20"/>
              <a:gd name="T10" fmla="*/ 10 w 476"/>
              <a:gd name="T11" fmla="*/ 20 h 20"/>
              <a:gd name="T12" fmla="*/ 0 w 476"/>
              <a:gd name="T13" fmla="*/ 10 h 20"/>
              <a:gd name="T14" fmla="*/ 0 w 476"/>
              <a:gd name="T15" fmla="*/ 10 h 20"/>
              <a:gd name="T16" fmla="*/ 10 w 476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20">
                <a:moveTo>
                  <a:pt x="10" y="0"/>
                </a:moveTo>
                <a:cubicBezTo>
                  <a:pt x="466" y="0"/>
                  <a:pt x="466" y="0"/>
                  <a:pt x="466" y="0"/>
                </a:cubicBezTo>
                <a:cubicBezTo>
                  <a:pt x="472" y="0"/>
                  <a:pt x="476" y="5"/>
                  <a:pt x="476" y="10"/>
                </a:cubicBezTo>
                <a:cubicBezTo>
                  <a:pt x="476" y="10"/>
                  <a:pt x="476" y="10"/>
                  <a:pt x="476" y="10"/>
                </a:cubicBezTo>
                <a:cubicBezTo>
                  <a:pt x="476" y="16"/>
                  <a:pt x="472" y="20"/>
                  <a:pt x="466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0"/>
                  <a:pt x="0" y="16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lose/>
              </a:path>
            </a:pathLst>
          </a:cu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1" name="Freeform 120">
            <a:extLst>
              <a:ext uri="{FF2B5EF4-FFF2-40B4-BE49-F238E27FC236}">
                <a16:creationId xmlns:a16="http://schemas.microsoft.com/office/drawing/2014/main" id="{FBE6A41B-9A8D-4247-A84E-50BCCA925E7C}"/>
              </a:ext>
            </a:extLst>
          </p:cNvPr>
          <p:cNvSpPr>
            <a:spLocks/>
          </p:cNvSpPr>
          <p:nvPr/>
        </p:nvSpPr>
        <p:spPr bwMode="auto">
          <a:xfrm>
            <a:off x="4664398" y="4159927"/>
            <a:ext cx="1508236" cy="31226"/>
          </a:xfrm>
          <a:custGeom>
            <a:avLst/>
            <a:gdLst>
              <a:gd name="T0" fmla="*/ 476 w 476"/>
              <a:gd name="T1" fmla="*/ 0 h 10"/>
              <a:gd name="T2" fmla="*/ 466 w 476"/>
              <a:gd name="T3" fmla="*/ 10 h 10"/>
              <a:gd name="T4" fmla="*/ 10 w 476"/>
              <a:gd name="T5" fmla="*/ 10 h 10"/>
              <a:gd name="T6" fmla="*/ 0 w 476"/>
              <a:gd name="T7" fmla="*/ 0 h 10"/>
              <a:gd name="T8" fmla="*/ 476 w 476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" h="10">
                <a:moveTo>
                  <a:pt x="476" y="0"/>
                </a:moveTo>
                <a:cubicBezTo>
                  <a:pt x="476" y="6"/>
                  <a:pt x="472" y="10"/>
                  <a:pt x="466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4" y="10"/>
                  <a:pt x="0" y="6"/>
                  <a:pt x="0" y="0"/>
                </a:cubicBezTo>
                <a:lnTo>
                  <a:pt x="476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2" name="Rectangle 121">
            <a:extLst>
              <a:ext uri="{FF2B5EF4-FFF2-40B4-BE49-F238E27FC236}">
                <a16:creationId xmlns:a16="http://schemas.microsoft.com/office/drawing/2014/main" id="{DADFFB19-3434-4EA6-B9D0-CD8FBB601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039" y="3098229"/>
            <a:ext cx="1220953" cy="827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3" name="Rectangle 122">
            <a:extLst>
              <a:ext uri="{FF2B5EF4-FFF2-40B4-BE49-F238E27FC236}">
                <a16:creationId xmlns:a16="http://schemas.microsoft.com/office/drawing/2014/main" id="{A83A6D67-3B89-485C-AEB5-4153784E6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235625"/>
            <a:ext cx="334124" cy="71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4" name="Rectangle 123">
            <a:extLst>
              <a:ext uri="{FF2B5EF4-FFF2-40B4-BE49-F238E27FC236}">
                <a16:creationId xmlns:a16="http://schemas.microsoft.com/office/drawing/2014/main" id="{8ED18D37-5753-4F74-B82A-7AC7FF2C8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529154"/>
            <a:ext cx="334124" cy="78067"/>
          </a:xfrm>
          <a:prstGeom prst="rect">
            <a:avLst/>
          </a:prstGeom>
          <a:solidFill>
            <a:srgbClr val="FFD4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5" name="Rectangle 124">
            <a:extLst>
              <a:ext uri="{FF2B5EF4-FFF2-40B4-BE49-F238E27FC236}">
                <a16:creationId xmlns:a16="http://schemas.microsoft.com/office/drawing/2014/main" id="{E4F2E374-1AF0-43AD-9379-45E7BFE86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326181"/>
            <a:ext cx="334124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6" name="Rectangle 125">
            <a:extLst>
              <a:ext uri="{FF2B5EF4-FFF2-40B4-BE49-F238E27FC236}">
                <a16:creationId xmlns:a16="http://schemas.microsoft.com/office/drawing/2014/main" id="{4F5B3C73-D89E-41F7-9619-BDC82F8C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354286"/>
            <a:ext cx="334124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7" name="Rectangle 126">
            <a:extLst>
              <a:ext uri="{FF2B5EF4-FFF2-40B4-BE49-F238E27FC236}">
                <a16:creationId xmlns:a16="http://schemas.microsoft.com/office/drawing/2014/main" id="{A8671AF7-7C5F-483B-945E-AF9D36443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379267"/>
            <a:ext cx="334124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78" name="Rectangle 127">
            <a:extLst>
              <a:ext uri="{FF2B5EF4-FFF2-40B4-BE49-F238E27FC236}">
                <a16:creationId xmlns:a16="http://schemas.microsoft.com/office/drawing/2014/main" id="{1A50A945-C974-4CDB-AE53-F0FD933D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404248"/>
            <a:ext cx="234199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86" name="Rectangle 128">
            <a:extLst>
              <a:ext uri="{FF2B5EF4-FFF2-40B4-BE49-F238E27FC236}">
                <a16:creationId xmlns:a16="http://schemas.microsoft.com/office/drawing/2014/main" id="{3DE1D67D-2D3F-404A-B22B-878CAEBF1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429229"/>
            <a:ext cx="334124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87" name="Rectangle 129">
            <a:extLst>
              <a:ext uri="{FF2B5EF4-FFF2-40B4-BE49-F238E27FC236}">
                <a16:creationId xmlns:a16="http://schemas.microsoft.com/office/drawing/2014/main" id="{EA06DFFE-6490-4CCB-ACA6-84C893FC5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454210"/>
            <a:ext cx="334124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88" name="Rectangle 130">
            <a:extLst>
              <a:ext uri="{FF2B5EF4-FFF2-40B4-BE49-F238E27FC236}">
                <a16:creationId xmlns:a16="http://schemas.microsoft.com/office/drawing/2014/main" id="{4BE7BE7E-52D0-45A8-82B2-2B7874C97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479191"/>
            <a:ext cx="215463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89" name="Rectangle 131">
            <a:extLst>
              <a:ext uri="{FF2B5EF4-FFF2-40B4-BE49-F238E27FC236}">
                <a16:creationId xmlns:a16="http://schemas.microsoft.com/office/drawing/2014/main" id="{D95603D6-8B62-456D-9B2C-F3806C21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622833"/>
            <a:ext cx="334124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0" name="Rectangle 132">
            <a:extLst>
              <a:ext uri="{FF2B5EF4-FFF2-40B4-BE49-F238E27FC236}">
                <a16:creationId xmlns:a16="http://schemas.microsoft.com/office/drawing/2014/main" id="{EB8E99C2-5802-4AAA-BFC1-CB27C79F5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647814"/>
            <a:ext cx="334124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1" name="Rectangle 133">
            <a:extLst>
              <a:ext uri="{FF2B5EF4-FFF2-40B4-BE49-F238E27FC236}">
                <a16:creationId xmlns:a16="http://schemas.microsoft.com/office/drawing/2014/main" id="{55F9FECD-57B3-48F3-B7C4-33B4A11D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672795"/>
            <a:ext cx="334124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2" name="Rectangle 134">
            <a:extLst>
              <a:ext uri="{FF2B5EF4-FFF2-40B4-BE49-F238E27FC236}">
                <a16:creationId xmlns:a16="http://schemas.microsoft.com/office/drawing/2014/main" id="{2CBE6EE8-32BA-4A55-AD13-37F23F29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697776"/>
            <a:ext cx="334124" cy="12491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3" name="Rectangle 135">
            <a:extLst>
              <a:ext uri="{FF2B5EF4-FFF2-40B4-BE49-F238E27FC236}">
                <a16:creationId xmlns:a16="http://schemas.microsoft.com/office/drawing/2014/main" id="{EE7ECB21-5DBF-4E61-B231-B734ECEF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725879"/>
            <a:ext cx="202973" cy="9369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4" name="Rectangle 136">
            <a:extLst>
              <a:ext uri="{FF2B5EF4-FFF2-40B4-BE49-F238E27FC236}">
                <a16:creationId xmlns:a16="http://schemas.microsoft.com/office/drawing/2014/main" id="{18424743-637C-4D45-9C72-114E67A6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750860"/>
            <a:ext cx="334124" cy="9369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5" name="Rectangle 137">
            <a:extLst>
              <a:ext uri="{FF2B5EF4-FFF2-40B4-BE49-F238E27FC236}">
                <a16:creationId xmlns:a16="http://schemas.microsoft.com/office/drawing/2014/main" id="{67584600-6730-4F05-9BE4-3D679B5A0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718" y="3775841"/>
            <a:ext cx="124906" cy="9369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6" name="Rectangle 138">
            <a:extLst>
              <a:ext uri="{FF2B5EF4-FFF2-40B4-BE49-F238E27FC236}">
                <a16:creationId xmlns:a16="http://schemas.microsoft.com/office/drawing/2014/main" id="{740A588E-3948-42F3-9341-7A64128E8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416" y="3741493"/>
            <a:ext cx="652633" cy="43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7" name="Rectangle 139">
            <a:extLst>
              <a:ext uri="{FF2B5EF4-FFF2-40B4-BE49-F238E27FC236}">
                <a16:creationId xmlns:a16="http://schemas.microsoft.com/office/drawing/2014/main" id="{678A081E-BCAC-4035-A9CA-00043B321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416" y="3235625"/>
            <a:ext cx="118660" cy="505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8" name="Rectangle 140">
            <a:extLst>
              <a:ext uri="{FF2B5EF4-FFF2-40B4-BE49-F238E27FC236}">
                <a16:creationId xmlns:a16="http://schemas.microsoft.com/office/drawing/2014/main" id="{A65ED93A-1BAB-49C9-86BE-13608A42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91" y="3426105"/>
            <a:ext cx="115539" cy="3153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99" name="Rectangle 141">
            <a:extLst>
              <a:ext uri="{FF2B5EF4-FFF2-40B4-BE49-F238E27FC236}">
                <a16:creationId xmlns:a16="http://schemas.microsoft.com/office/drawing/2014/main" id="{69E557C9-C7FB-41EE-8635-7BD922DE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963" y="3532275"/>
            <a:ext cx="115539" cy="2092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0" name="Rectangle 142">
            <a:extLst>
              <a:ext uri="{FF2B5EF4-FFF2-40B4-BE49-F238E27FC236}">
                <a16:creationId xmlns:a16="http://schemas.microsoft.com/office/drawing/2014/main" id="{EA54DD54-F6B9-4C7C-952B-DA30498E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238" y="3435474"/>
            <a:ext cx="112415" cy="30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1" name="Rectangle 143">
            <a:extLst>
              <a:ext uri="{FF2B5EF4-FFF2-40B4-BE49-F238E27FC236}">
                <a16:creationId xmlns:a16="http://schemas.microsoft.com/office/drawing/2014/main" id="{514B20A8-F8A6-404A-8240-1298628AB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389" y="3522908"/>
            <a:ext cx="118660" cy="2185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2" name="Freeform 144">
            <a:extLst>
              <a:ext uri="{FF2B5EF4-FFF2-40B4-BE49-F238E27FC236}">
                <a16:creationId xmlns:a16="http://schemas.microsoft.com/office/drawing/2014/main" id="{2B931A3C-7AFD-4EFD-98B7-3348C72816F8}"/>
              </a:ext>
            </a:extLst>
          </p:cNvPr>
          <p:cNvSpPr>
            <a:spLocks/>
          </p:cNvSpPr>
          <p:nvPr/>
        </p:nvSpPr>
        <p:spPr bwMode="auto">
          <a:xfrm>
            <a:off x="4436446" y="3644690"/>
            <a:ext cx="202973" cy="468396"/>
          </a:xfrm>
          <a:custGeom>
            <a:avLst/>
            <a:gdLst>
              <a:gd name="T0" fmla="*/ 45 w 64"/>
              <a:gd name="T1" fmla="*/ 146 h 148"/>
              <a:gd name="T2" fmla="*/ 45 w 64"/>
              <a:gd name="T3" fmla="*/ 146 h 148"/>
              <a:gd name="T4" fmla="*/ 62 w 64"/>
              <a:gd name="T5" fmla="*/ 123 h 148"/>
              <a:gd name="T6" fmla="*/ 42 w 64"/>
              <a:gd name="T7" fmla="*/ 19 h 148"/>
              <a:gd name="T8" fmla="*/ 19 w 64"/>
              <a:gd name="T9" fmla="*/ 2 h 148"/>
              <a:gd name="T10" fmla="*/ 19 w 64"/>
              <a:gd name="T11" fmla="*/ 2 h 148"/>
              <a:gd name="T12" fmla="*/ 2 w 64"/>
              <a:gd name="T13" fmla="*/ 25 h 148"/>
              <a:gd name="T14" fmla="*/ 22 w 64"/>
              <a:gd name="T15" fmla="*/ 129 h 148"/>
              <a:gd name="T16" fmla="*/ 45 w 64"/>
              <a:gd name="T17" fmla="*/ 14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48">
                <a:moveTo>
                  <a:pt x="45" y="146"/>
                </a:moveTo>
                <a:cubicBezTo>
                  <a:pt x="45" y="146"/>
                  <a:pt x="45" y="146"/>
                  <a:pt x="45" y="146"/>
                </a:cubicBezTo>
                <a:cubicBezTo>
                  <a:pt x="56" y="144"/>
                  <a:pt x="64" y="134"/>
                  <a:pt x="62" y="123"/>
                </a:cubicBezTo>
                <a:cubicBezTo>
                  <a:pt x="42" y="19"/>
                  <a:pt x="42" y="19"/>
                  <a:pt x="42" y="19"/>
                </a:cubicBezTo>
                <a:cubicBezTo>
                  <a:pt x="40" y="8"/>
                  <a:pt x="30" y="0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8" y="4"/>
                  <a:pt x="0" y="14"/>
                  <a:pt x="2" y="25"/>
                </a:cubicBezTo>
                <a:cubicBezTo>
                  <a:pt x="22" y="129"/>
                  <a:pt x="22" y="129"/>
                  <a:pt x="22" y="129"/>
                </a:cubicBezTo>
                <a:cubicBezTo>
                  <a:pt x="24" y="140"/>
                  <a:pt x="34" y="148"/>
                  <a:pt x="45" y="146"/>
                </a:cubicBezTo>
                <a:close/>
              </a:path>
            </a:pathLst>
          </a:custGeom>
          <a:solidFill>
            <a:srgbClr val="E4A96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3" name="Freeform 145">
            <a:extLst>
              <a:ext uri="{FF2B5EF4-FFF2-40B4-BE49-F238E27FC236}">
                <a16:creationId xmlns:a16="http://schemas.microsoft.com/office/drawing/2014/main" id="{F137B7AA-911D-4ABA-8875-73553CD45E9E}"/>
              </a:ext>
            </a:extLst>
          </p:cNvPr>
          <p:cNvSpPr>
            <a:spLocks/>
          </p:cNvSpPr>
          <p:nvPr/>
        </p:nvSpPr>
        <p:spPr bwMode="auto">
          <a:xfrm>
            <a:off x="4495775" y="3650936"/>
            <a:ext cx="340369" cy="418434"/>
          </a:xfrm>
          <a:custGeom>
            <a:avLst/>
            <a:gdLst>
              <a:gd name="T0" fmla="*/ 96 w 108"/>
              <a:gd name="T1" fmla="*/ 126 h 132"/>
              <a:gd name="T2" fmla="*/ 96 w 108"/>
              <a:gd name="T3" fmla="*/ 126 h 132"/>
              <a:gd name="T4" fmla="*/ 102 w 108"/>
              <a:gd name="T5" fmla="*/ 98 h 132"/>
              <a:gd name="T6" fmla="*/ 40 w 108"/>
              <a:gd name="T7" fmla="*/ 12 h 132"/>
              <a:gd name="T8" fmla="*/ 12 w 108"/>
              <a:gd name="T9" fmla="*/ 6 h 132"/>
              <a:gd name="T10" fmla="*/ 12 w 108"/>
              <a:gd name="T11" fmla="*/ 6 h 132"/>
              <a:gd name="T12" fmla="*/ 6 w 108"/>
              <a:gd name="T13" fmla="*/ 35 h 132"/>
              <a:gd name="T14" fmla="*/ 68 w 108"/>
              <a:gd name="T15" fmla="*/ 121 h 132"/>
              <a:gd name="T16" fmla="*/ 96 w 108"/>
              <a:gd name="T17" fmla="*/ 12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132">
                <a:moveTo>
                  <a:pt x="96" y="126"/>
                </a:moveTo>
                <a:cubicBezTo>
                  <a:pt x="96" y="126"/>
                  <a:pt x="96" y="126"/>
                  <a:pt x="96" y="126"/>
                </a:cubicBezTo>
                <a:cubicBezTo>
                  <a:pt x="106" y="120"/>
                  <a:pt x="108" y="107"/>
                  <a:pt x="102" y="98"/>
                </a:cubicBezTo>
                <a:cubicBezTo>
                  <a:pt x="40" y="12"/>
                  <a:pt x="40" y="12"/>
                  <a:pt x="40" y="12"/>
                </a:cubicBezTo>
                <a:cubicBezTo>
                  <a:pt x="33" y="3"/>
                  <a:pt x="21" y="0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2" y="13"/>
                  <a:pt x="0" y="25"/>
                  <a:pt x="6" y="35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75" y="130"/>
                  <a:pt x="87" y="132"/>
                  <a:pt x="96" y="126"/>
                </a:cubicBezTo>
                <a:close/>
              </a:path>
            </a:pathLst>
          </a:custGeom>
          <a:solidFill>
            <a:srgbClr val="E4A96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4" name="Freeform 146">
            <a:extLst>
              <a:ext uri="{FF2B5EF4-FFF2-40B4-BE49-F238E27FC236}">
                <a16:creationId xmlns:a16="http://schemas.microsoft.com/office/drawing/2014/main" id="{73EA9DF5-3F4C-4842-8DE8-5D5BA8AECCBE}"/>
              </a:ext>
            </a:extLst>
          </p:cNvPr>
          <p:cNvSpPr>
            <a:spLocks/>
          </p:cNvSpPr>
          <p:nvPr/>
        </p:nvSpPr>
        <p:spPr bwMode="auto">
          <a:xfrm>
            <a:off x="4408341" y="3650936"/>
            <a:ext cx="299773" cy="446539"/>
          </a:xfrm>
          <a:custGeom>
            <a:avLst/>
            <a:gdLst>
              <a:gd name="T0" fmla="*/ 79 w 94"/>
              <a:gd name="T1" fmla="*/ 136 h 141"/>
              <a:gd name="T2" fmla="*/ 79 w 94"/>
              <a:gd name="T3" fmla="*/ 136 h 141"/>
              <a:gd name="T4" fmla="*/ 89 w 94"/>
              <a:gd name="T5" fmla="*/ 110 h 141"/>
              <a:gd name="T6" fmla="*/ 42 w 94"/>
              <a:gd name="T7" fmla="*/ 15 h 141"/>
              <a:gd name="T8" fmla="*/ 15 w 94"/>
              <a:gd name="T9" fmla="*/ 5 h 141"/>
              <a:gd name="T10" fmla="*/ 15 w 94"/>
              <a:gd name="T11" fmla="*/ 5 h 141"/>
              <a:gd name="T12" fmla="*/ 5 w 94"/>
              <a:gd name="T13" fmla="*/ 32 h 141"/>
              <a:gd name="T14" fmla="*/ 53 w 94"/>
              <a:gd name="T15" fmla="*/ 127 h 141"/>
              <a:gd name="T16" fmla="*/ 79 w 94"/>
              <a:gd name="T17" fmla="*/ 13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41">
                <a:moveTo>
                  <a:pt x="79" y="136"/>
                </a:moveTo>
                <a:cubicBezTo>
                  <a:pt x="79" y="136"/>
                  <a:pt x="79" y="136"/>
                  <a:pt x="79" y="136"/>
                </a:cubicBezTo>
                <a:cubicBezTo>
                  <a:pt x="90" y="132"/>
                  <a:pt x="94" y="120"/>
                  <a:pt x="89" y="110"/>
                </a:cubicBezTo>
                <a:cubicBezTo>
                  <a:pt x="42" y="15"/>
                  <a:pt x="42" y="15"/>
                  <a:pt x="42" y="15"/>
                </a:cubicBezTo>
                <a:cubicBezTo>
                  <a:pt x="37" y="5"/>
                  <a:pt x="25" y="0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5" y="9"/>
                  <a:pt x="0" y="21"/>
                  <a:pt x="5" y="32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58" y="137"/>
                  <a:pt x="69" y="141"/>
                  <a:pt x="79" y="136"/>
                </a:cubicBezTo>
                <a:close/>
              </a:path>
            </a:pathLst>
          </a:custGeom>
          <a:solidFill>
            <a:srgbClr val="E4A96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5" name="Freeform 147">
            <a:extLst>
              <a:ext uri="{FF2B5EF4-FFF2-40B4-BE49-F238E27FC236}">
                <a16:creationId xmlns:a16="http://schemas.microsoft.com/office/drawing/2014/main" id="{6A98EE62-FBD2-4747-98E0-F0708A0D130C}"/>
              </a:ext>
            </a:extLst>
          </p:cNvPr>
          <p:cNvSpPr>
            <a:spLocks/>
          </p:cNvSpPr>
          <p:nvPr/>
        </p:nvSpPr>
        <p:spPr bwMode="auto">
          <a:xfrm>
            <a:off x="4108568" y="3575992"/>
            <a:ext cx="686981" cy="455906"/>
          </a:xfrm>
          <a:custGeom>
            <a:avLst/>
            <a:gdLst>
              <a:gd name="T0" fmla="*/ 0 w 220"/>
              <a:gd name="T1" fmla="*/ 103 h 146"/>
              <a:gd name="T2" fmla="*/ 86 w 220"/>
              <a:gd name="T3" fmla="*/ 0 h 146"/>
              <a:gd name="T4" fmla="*/ 187 w 220"/>
              <a:gd name="T5" fmla="*/ 33 h 146"/>
              <a:gd name="T6" fmla="*/ 220 w 220"/>
              <a:gd name="T7" fmla="*/ 94 h 146"/>
              <a:gd name="T8" fmla="*/ 56 w 220"/>
              <a:gd name="T9" fmla="*/ 146 h 146"/>
              <a:gd name="T10" fmla="*/ 0 w 220"/>
              <a:gd name="T11" fmla="*/ 10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146">
                <a:moveTo>
                  <a:pt x="0" y="103"/>
                </a:moveTo>
                <a:lnTo>
                  <a:pt x="86" y="0"/>
                </a:lnTo>
                <a:lnTo>
                  <a:pt x="187" y="33"/>
                </a:lnTo>
                <a:lnTo>
                  <a:pt x="220" y="94"/>
                </a:lnTo>
                <a:lnTo>
                  <a:pt x="56" y="146"/>
                </a:lnTo>
                <a:lnTo>
                  <a:pt x="0" y="103"/>
                </a:lnTo>
                <a:close/>
              </a:path>
            </a:pathLst>
          </a:custGeom>
          <a:solidFill>
            <a:srgbClr val="E4A96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6" name="Freeform 148">
            <a:extLst>
              <a:ext uri="{FF2B5EF4-FFF2-40B4-BE49-F238E27FC236}">
                <a16:creationId xmlns:a16="http://schemas.microsoft.com/office/drawing/2014/main" id="{D1CF3012-D4A0-4D73-819F-8097E01E3572}"/>
              </a:ext>
            </a:extLst>
          </p:cNvPr>
          <p:cNvSpPr>
            <a:spLocks/>
          </p:cNvSpPr>
          <p:nvPr/>
        </p:nvSpPr>
        <p:spPr bwMode="auto">
          <a:xfrm>
            <a:off x="3964926" y="3816437"/>
            <a:ext cx="496501" cy="405943"/>
          </a:xfrm>
          <a:custGeom>
            <a:avLst/>
            <a:gdLst>
              <a:gd name="T0" fmla="*/ 71 w 157"/>
              <a:gd name="T1" fmla="*/ 5 h 128"/>
              <a:gd name="T2" fmla="*/ 9 w 157"/>
              <a:gd name="T3" fmla="*/ 88 h 128"/>
              <a:gd name="T4" fmla="*/ 99 w 157"/>
              <a:gd name="T5" fmla="*/ 117 h 128"/>
              <a:gd name="T6" fmla="*/ 152 w 157"/>
              <a:gd name="T7" fmla="*/ 52 h 128"/>
              <a:gd name="T8" fmla="*/ 71 w 157"/>
              <a:gd name="T9" fmla="*/ 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128">
                <a:moveTo>
                  <a:pt x="71" y="5"/>
                </a:moveTo>
                <a:cubicBezTo>
                  <a:pt x="29" y="0"/>
                  <a:pt x="0" y="59"/>
                  <a:pt x="9" y="88"/>
                </a:cubicBezTo>
                <a:cubicBezTo>
                  <a:pt x="19" y="117"/>
                  <a:pt x="57" y="128"/>
                  <a:pt x="99" y="117"/>
                </a:cubicBezTo>
                <a:cubicBezTo>
                  <a:pt x="140" y="106"/>
                  <a:pt x="157" y="67"/>
                  <a:pt x="152" y="52"/>
                </a:cubicBezTo>
                <a:cubicBezTo>
                  <a:pt x="146" y="37"/>
                  <a:pt x="113" y="10"/>
                  <a:pt x="71" y="5"/>
                </a:cubicBezTo>
                <a:close/>
              </a:path>
            </a:pathLst>
          </a:custGeom>
          <a:solidFill>
            <a:srgbClr val="F4C6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7" name="Freeform 149">
            <a:extLst>
              <a:ext uri="{FF2B5EF4-FFF2-40B4-BE49-F238E27FC236}">
                <a16:creationId xmlns:a16="http://schemas.microsoft.com/office/drawing/2014/main" id="{F3EF220F-4DA9-4DD3-85F5-AC6C359DE0EA}"/>
              </a:ext>
            </a:extLst>
          </p:cNvPr>
          <p:cNvSpPr>
            <a:spLocks/>
          </p:cNvSpPr>
          <p:nvPr/>
        </p:nvSpPr>
        <p:spPr bwMode="auto">
          <a:xfrm>
            <a:off x="4036748" y="3491682"/>
            <a:ext cx="405943" cy="484010"/>
          </a:xfrm>
          <a:custGeom>
            <a:avLst/>
            <a:gdLst>
              <a:gd name="T0" fmla="*/ 7 w 129"/>
              <a:gd name="T1" fmla="*/ 142 h 153"/>
              <a:gd name="T2" fmla="*/ 7 w 129"/>
              <a:gd name="T3" fmla="*/ 142 h 153"/>
              <a:gd name="T4" fmla="*/ 35 w 129"/>
              <a:gd name="T5" fmla="*/ 145 h 153"/>
              <a:gd name="T6" fmla="*/ 119 w 129"/>
              <a:gd name="T7" fmla="*/ 38 h 153"/>
              <a:gd name="T8" fmla="*/ 122 w 129"/>
              <a:gd name="T9" fmla="*/ 10 h 153"/>
              <a:gd name="T10" fmla="*/ 122 w 129"/>
              <a:gd name="T11" fmla="*/ 10 h 153"/>
              <a:gd name="T12" fmla="*/ 93 w 129"/>
              <a:gd name="T13" fmla="*/ 7 h 153"/>
              <a:gd name="T14" fmla="*/ 9 w 129"/>
              <a:gd name="T15" fmla="*/ 114 h 153"/>
              <a:gd name="T16" fmla="*/ 7 w 129"/>
              <a:gd name="T17" fmla="*/ 14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153">
                <a:moveTo>
                  <a:pt x="7" y="142"/>
                </a:moveTo>
                <a:cubicBezTo>
                  <a:pt x="7" y="142"/>
                  <a:pt x="7" y="142"/>
                  <a:pt x="7" y="142"/>
                </a:cubicBezTo>
                <a:cubicBezTo>
                  <a:pt x="14" y="151"/>
                  <a:pt x="28" y="153"/>
                  <a:pt x="35" y="145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26" y="29"/>
                  <a:pt x="129" y="18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15" y="1"/>
                  <a:pt x="102" y="0"/>
                  <a:pt x="93" y="7"/>
                </a:cubicBezTo>
                <a:cubicBezTo>
                  <a:pt x="9" y="114"/>
                  <a:pt x="9" y="114"/>
                  <a:pt x="9" y="114"/>
                </a:cubicBezTo>
                <a:cubicBezTo>
                  <a:pt x="2" y="122"/>
                  <a:pt x="0" y="134"/>
                  <a:pt x="7" y="142"/>
                </a:cubicBezTo>
                <a:close/>
              </a:path>
            </a:pathLst>
          </a:custGeom>
          <a:solidFill>
            <a:srgbClr val="F4C6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8" name="Freeform 150">
            <a:extLst>
              <a:ext uri="{FF2B5EF4-FFF2-40B4-BE49-F238E27FC236}">
                <a16:creationId xmlns:a16="http://schemas.microsoft.com/office/drawing/2014/main" id="{E86D761D-DA0A-4BFB-BCF1-18003C2184C1}"/>
              </a:ext>
            </a:extLst>
          </p:cNvPr>
          <p:cNvSpPr>
            <a:spLocks/>
          </p:cNvSpPr>
          <p:nvPr/>
        </p:nvSpPr>
        <p:spPr bwMode="auto">
          <a:xfrm>
            <a:off x="4308417" y="3494804"/>
            <a:ext cx="409067" cy="202973"/>
          </a:xfrm>
          <a:custGeom>
            <a:avLst/>
            <a:gdLst>
              <a:gd name="T0" fmla="*/ 127 w 129"/>
              <a:gd name="T1" fmla="*/ 46 h 64"/>
              <a:gd name="T2" fmla="*/ 127 w 129"/>
              <a:gd name="T3" fmla="*/ 46 h 64"/>
              <a:gd name="T4" fmla="*/ 111 w 129"/>
              <a:gd name="T5" fmla="*/ 22 h 64"/>
              <a:gd name="T6" fmla="*/ 26 w 129"/>
              <a:gd name="T7" fmla="*/ 2 h 64"/>
              <a:gd name="T8" fmla="*/ 2 w 129"/>
              <a:gd name="T9" fmla="*/ 18 h 64"/>
              <a:gd name="T10" fmla="*/ 2 w 129"/>
              <a:gd name="T11" fmla="*/ 18 h 64"/>
              <a:gd name="T12" fmla="*/ 18 w 129"/>
              <a:gd name="T13" fmla="*/ 42 h 64"/>
              <a:gd name="T14" fmla="*/ 103 w 129"/>
              <a:gd name="T15" fmla="*/ 62 h 64"/>
              <a:gd name="T16" fmla="*/ 127 w 129"/>
              <a:gd name="T17" fmla="*/ 4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64">
                <a:moveTo>
                  <a:pt x="127" y="46"/>
                </a:moveTo>
                <a:cubicBezTo>
                  <a:pt x="127" y="46"/>
                  <a:pt x="127" y="46"/>
                  <a:pt x="127" y="46"/>
                </a:cubicBezTo>
                <a:cubicBezTo>
                  <a:pt x="129" y="35"/>
                  <a:pt x="122" y="24"/>
                  <a:pt x="111" y="22"/>
                </a:cubicBezTo>
                <a:cubicBezTo>
                  <a:pt x="26" y="2"/>
                  <a:pt x="26" y="2"/>
                  <a:pt x="26" y="2"/>
                </a:cubicBezTo>
                <a:cubicBezTo>
                  <a:pt x="15" y="0"/>
                  <a:pt x="4" y="7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9"/>
                  <a:pt x="7" y="40"/>
                  <a:pt x="18" y="42"/>
                </a:cubicBezTo>
                <a:cubicBezTo>
                  <a:pt x="103" y="62"/>
                  <a:pt x="103" y="62"/>
                  <a:pt x="103" y="62"/>
                </a:cubicBezTo>
                <a:cubicBezTo>
                  <a:pt x="114" y="64"/>
                  <a:pt x="125" y="57"/>
                  <a:pt x="127" y="46"/>
                </a:cubicBezTo>
                <a:close/>
              </a:path>
            </a:pathLst>
          </a:custGeom>
          <a:solidFill>
            <a:srgbClr val="F4C6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09" name="Freeform 151">
            <a:extLst>
              <a:ext uri="{FF2B5EF4-FFF2-40B4-BE49-F238E27FC236}">
                <a16:creationId xmlns:a16="http://schemas.microsoft.com/office/drawing/2014/main" id="{E51A4765-35C9-46D2-8162-B0260EB48158}"/>
              </a:ext>
            </a:extLst>
          </p:cNvPr>
          <p:cNvSpPr>
            <a:spLocks/>
          </p:cNvSpPr>
          <p:nvPr/>
        </p:nvSpPr>
        <p:spPr bwMode="auto">
          <a:xfrm>
            <a:off x="4586333" y="3560380"/>
            <a:ext cx="371595" cy="393453"/>
          </a:xfrm>
          <a:custGeom>
            <a:avLst/>
            <a:gdLst>
              <a:gd name="T0" fmla="*/ 107 w 117"/>
              <a:gd name="T1" fmla="*/ 117 h 124"/>
              <a:gd name="T2" fmla="*/ 107 w 117"/>
              <a:gd name="T3" fmla="*/ 117 h 124"/>
              <a:gd name="T4" fmla="*/ 109 w 117"/>
              <a:gd name="T5" fmla="*/ 89 h 124"/>
              <a:gd name="T6" fmla="*/ 38 w 117"/>
              <a:gd name="T7" fmla="*/ 10 h 124"/>
              <a:gd name="T8" fmla="*/ 10 w 117"/>
              <a:gd name="T9" fmla="*/ 7 h 124"/>
              <a:gd name="T10" fmla="*/ 10 w 117"/>
              <a:gd name="T11" fmla="*/ 7 h 124"/>
              <a:gd name="T12" fmla="*/ 7 w 117"/>
              <a:gd name="T13" fmla="*/ 36 h 124"/>
              <a:gd name="T14" fmla="*/ 78 w 117"/>
              <a:gd name="T15" fmla="*/ 115 h 124"/>
              <a:gd name="T16" fmla="*/ 107 w 117"/>
              <a:gd name="T17" fmla="*/ 117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24">
                <a:moveTo>
                  <a:pt x="107" y="117"/>
                </a:moveTo>
                <a:cubicBezTo>
                  <a:pt x="107" y="117"/>
                  <a:pt x="107" y="117"/>
                  <a:pt x="107" y="117"/>
                </a:cubicBezTo>
                <a:cubicBezTo>
                  <a:pt x="115" y="110"/>
                  <a:pt x="117" y="97"/>
                  <a:pt x="109" y="89"/>
                </a:cubicBezTo>
                <a:cubicBezTo>
                  <a:pt x="38" y="10"/>
                  <a:pt x="38" y="10"/>
                  <a:pt x="38" y="10"/>
                </a:cubicBezTo>
                <a:cubicBezTo>
                  <a:pt x="31" y="1"/>
                  <a:pt x="18" y="0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" y="14"/>
                  <a:pt x="0" y="27"/>
                  <a:pt x="7" y="36"/>
                </a:cubicBezTo>
                <a:cubicBezTo>
                  <a:pt x="78" y="115"/>
                  <a:pt x="78" y="115"/>
                  <a:pt x="78" y="115"/>
                </a:cubicBezTo>
                <a:cubicBezTo>
                  <a:pt x="86" y="123"/>
                  <a:pt x="98" y="124"/>
                  <a:pt x="107" y="117"/>
                </a:cubicBezTo>
                <a:close/>
              </a:path>
            </a:pathLst>
          </a:custGeom>
          <a:solidFill>
            <a:srgbClr val="F4C6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0" name="Freeform 152">
            <a:extLst>
              <a:ext uri="{FF2B5EF4-FFF2-40B4-BE49-F238E27FC236}">
                <a16:creationId xmlns:a16="http://schemas.microsoft.com/office/drawing/2014/main" id="{40BF491D-236A-4EEB-911D-693B59EC2839}"/>
              </a:ext>
            </a:extLst>
          </p:cNvPr>
          <p:cNvSpPr>
            <a:spLocks/>
          </p:cNvSpPr>
          <p:nvPr/>
        </p:nvSpPr>
        <p:spPr bwMode="auto">
          <a:xfrm>
            <a:off x="4149163" y="3497927"/>
            <a:ext cx="399698" cy="543340"/>
          </a:xfrm>
          <a:custGeom>
            <a:avLst/>
            <a:gdLst>
              <a:gd name="T0" fmla="*/ 104 w 126"/>
              <a:gd name="T1" fmla="*/ 51 h 172"/>
              <a:gd name="T2" fmla="*/ 81 w 126"/>
              <a:gd name="T3" fmla="*/ 134 h 172"/>
              <a:gd name="T4" fmla="*/ 3 w 126"/>
              <a:gd name="T5" fmla="*/ 172 h 172"/>
              <a:gd name="T6" fmla="*/ 0 w 126"/>
              <a:gd name="T7" fmla="*/ 93 h 172"/>
              <a:gd name="T8" fmla="*/ 104 w 126"/>
              <a:gd name="T9" fmla="*/ 5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72">
                <a:moveTo>
                  <a:pt x="104" y="51"/>
                </a:moveTo>
                <a:cubicBezTo>
                  <a:pt x="90" y="64"/>
                  <a:pt x="35" y="117"/>
                  <a:pt x="81" y="134"/>
                </a:cubicBezTo>
                <a:cubicBezTo>
                  <a:pt x="126" y="150"/>
                  <a:pt x="3" y="172"/>
                  <a:pt x="3" y="172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42" y="0"/>
                  <a:pt x="104" y="51"/>
                </a:cubicBezTo>
                <a:close/>
              </a:path>
            </a:pathLst>
          </a:custGeom>
          <a:solidFill>
            <a:srgbClr val="F4C6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1" name="Freeform 153">
            <a:extLst>
              <a:ext uri="{FF2B5EF4-FFF2-40B4-BE49-F238E27FC236}">
                <a16:creationId xmlns:a16="http://schemas.microsoft.com/office/drawing/2014/main" id="{4EBB691C-FD46-4BF8-916D-7BA339F4FB76}"/>
              </a:ext>
            </a:extLst>
          </p:cNvPr>
          <p:cNvSpPr>
            <a:spLocks/>
          </p:cNvSpPr>
          <p:nvPr/>
        </p:nvSpPr>
        <p:spPr bwMode="auto">
          <a:xfrm>
            <a:off x="3933700" y="3797701"/>
            <a:ext cx="331000" cy="405943"/>
          </a:xfrm>
          <a:custGeom>
            <a:avLst/>
            <a:gdLst>
              <a:gd name="T0" fmla="*/ 67 w 106"/>
              <a:gd name="T1" fmla="*/ 0 h 130"/>
              <a:gd name="T2" fmla="*/ 106 w 106"/>
              <a:gd name="T3" fmla="*/ 98 h 130"/>
              <a:gd name="T4" fmla="*/ 50 w 106"/>
              <a:gd name="T5" fmla="*/ 130 h 130"/>
              <a:gd name="T6" fmla="*/ 0 w 106"/>
              <a:gd name="T7" fmla="*/ 38 h 130"/>
              <a:gd name="T8" fmla="*/ 67 w 106"/>
              <a:gd name="T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30">
                <a:moveTo>
                  <a:pt x="67" y="0"/>
                </a:moveTo>
                <a:lnTo>
                  <a:pt x="106" y="98"/>
                </a:lnTo>
                <a:lnTo>
                  <a:pt x="50" y="130"/>
                </a:lnTo>
                <a:lnTo>
                  <a:pt x="0" y="38"/>
                </a:lnTo>
                <a:lnTo>
                  <a:pt x="67" y="0"/>
                </a:lnTo>
                <a:close/>
              </a:path>
            </a:pathLst>
          </a:custGeom>
          <a:solidFill>
            <a:srgbClr val="F4C6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2" name="Freeform 154">
            <a:extLst>
              <a:ext uri="{FF2B5EF4-FFF2-40B4-BE49-F238E27FC236}">
                <a16:creationId xmlns:a16="http://schemas.microsoft.com/office/drawing/2014/main" id="{02757DB3-60C1-4701-9D7E-E2A2457EDF18}"/>
              </a:ext>
            </a:extLst>
          </p:cNvPr>
          <p:cNvSpPr>
            <a:spLocks/>
          </p:cNvSpPr>
          <p:nvPr/>
        </p:nvSpPr>
        <p:spPr bwMode="auto">
          <a:xfrm>
            <a:off x="3749465" y="3872644"/>
            <a:ext cx="399698" cy="474641"/>
          </a:xfrm>
          <a:custGeom>
            <a:avLst/>
            <a:gdLst>
              <a:gd name="T0" fmla="*/ 64 w 128"/>
              <a:gd name="T1" fmla="*/ 0 h 152"/>
              <a:gd name="T2" fmla="*/ 128 w 128"/>
              <a:gd name="T3" fmla="*/ 117 h 152"/>
              <a:gd name="T4" fmla="*/ 65 w 128"/>
              <a:gd name="T5" fmla="*/ 152 h 152"/>
              <a:gd name="T6" fmla="*/ 0 w 128"/>
              <a:gd name="T7" fmla="*/ 34 h 152"/>
              <a:gd name="T8" fmla="*/ 64 w 128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52">
                <a:moveTo>
                  <a:pt x="64" y="0"/>
                </a:moveTo>
                <a:lnTo>
                  <a:pt x="128" y="117"/>
                </a:lnTo>
                <a:lnTo>
                  <a:pt x="65" y="152"/>
                </a:lnTo>
                <a:lnTo>
                  <a:pt x="0" y="34"/>
                </a:lnTo>
                <a:lnTo>
                  <a:pt x="6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3" name="Freeform 156">
            <a:extLst>
              <a:ext uri="{FF2B5EF4-FFF2-40B4-BE49-F238E27FC236}">
                <a16:creationId xmlns:a16="http://schemas.microsoft.com/office/drawing/2014/main" id="{C78E9997-F424-4706-BB86-4DE15E260197}"/>
              </a:ext>
            </a:extLst>
          </p:cNvPr>
          <p:cNvSpPr>
            <a:spLocks/>
          </p:cNvSpPr>
          <p:nvPr/>
        </p:nvSpPr>
        <p:spPr bwMode="auto">
          <a:xfrm>
            <a:off x="4851756" y="3213766"/>
            <a:ext cx="630773" cy="633897"/>
          </a:xfrm>
          <a:custGeom>
            <a:avLst/>
            <a:gdLst>
              <a:gd name="T0" fmla="*/ 166 w 199"/>
              <a:gd name="T1" fmla="*/ 40 h 200"/>
              <a:gd name="T2" fmla="*/ 39 w 199"/>
              <a:gd name="T3" fmla="*/ 34 h 200"/>
              <a:gd name="T4" fmla="*/ 33 w 199"/>
              <a:gd name="T5" fmla="*/ 160 h 200"/>
              <a:gd name="T6" fmla="*/ 160 w 199"/>
              <a:gd name="T7" fmla="*/ 167 h 200"/>
              <a:gd name="T8" fmla="*/ 166 w 199"/>
              <a:gd name="T9" fmla="*/ 4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00">
                <a:moveTo>
                  <a:pt x="166" y="40"/>
                </a:moveTo>
                <a:cubicBezTo>
                  <a:pt x="133" y="3"/>
                  <a:pt x="76" y="0"/>
                  <a:pt x="39" y="34"/>
                </a:cubicBezTo>
                <a:cubicBezTo>
                  <a:pt x="2" y="67"/>
                  <a:pt x="0" y="124"/>
                  <a:pt x="33" y="160"/>
                </a:cubicBezTo>
                <a:cubicBezTo>
                  <a:pt x="66" y="197"/>
                  <a:pt x="123" y="200"/>
                  <a:pt x="160" y="167"/>
                </a:cubicBezTo>
                <a:cubicBezTo>
                  <a:pt x="197" y="133"/>
                  <a:pt x="199" y="77"/>
                  <a:pt x="166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4" name="Freeform 157">
            <a:extLst>
              <a:ext uri="{FF2B5EF4-FFF2-40B4-BE49-F238E27FC236}">
                <a16:creationId xmlns:a16="http://schemas.microsoft.com/office/drawing/2014/main" id="{8D044320-913A-4D69-973E-C52121F8D568}"/>
              </a:ext>
            </a:extLst>
          </p:cNvPr>
          <p:cNvSpPr>
            <a:spLocks/>
          </p:cNvSpPr>
          <p:nvPr/>
        </p:nvSpPr>
        <p:spPr bwMode="auto">
          <a:xfrm>
            <a:off x="4882983" y="3532275"/>
            <a:ext cx="202973" cy="106170"/>
          </a:xfrm>
          <a:custGeom>
            <a:avLst/>
            <a:gdLst>
              <a:gd name="T0" fmla="*/ 0 w 64"/>
              <a:gd name="T1" fmla="*/ 0 h 33"/>
              <a:gd name="T2" fmla="*/ 64 w 64"/>
              <a:gd name="T3" fmla="*/ 0 h 33"/>
              <a:gd name="T4" fmla="*/ 64 w 64"/>
              <a:gd name="T5" fmla="*/ 33 h 33"/>
              <a:gd name="T6" fmla="*/ 6 w 64"/>
              <a:gd name="T7" fmla="*/ 33 h 33"/>
              <a:gd name="T8" fmla="*/ 0 w 64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3">
                <a:moveTo>
                  <a:pt x="0" y="0"/>
                </a:moveTo>
                <a:cubicBezTo>
                  <a:pt x="64" y="0"/>
                  <a:pt x="64" y="0"/>
                  <a:pt x="64" y="0"/>
                </a:cubicBezTo>
                <a:cubicBezTo>
                  <a:pt x="64" y="33"/>
                  <a:pt x="64" y="33"/>
                  <a:pt x="64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2" y="22"/>
                  <a:pt x="0" y="11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5" name="Freeform 158">
            <a:extLst>
              <a:ext uri="{FF2B5EF4-FFF2-40B4-BE49-F238E27FC236}">
                <a16:creationId xmlns:a16="http://schemas.microsoft.com/office/drawing/2014/main" id="{C0A8FFAE-C7AE-4725-976D-0BF61A12F064}"/>
              </a:ext>
            </a:extLst>
          </p:cNvPr>
          <p:cNvSpPr>
            <a:spLocks/>
          </p:cNvSpPr>
          <p:nvPr/>
        </p:nvSpPr>
        <p:spPr bwMode="auto">
          <a:xfrm>
            <a:off x="5045360" y="3257483"/>
            <a:ext cx="40595" cy="15614"/>
          </a:xfrm>
          <a:custGeom>
            <a:avLst/>
            <a:gdLst>
              <a:gd name="T0" fmla="*/ 0 w 13"/>
              <a:gd name="T1" fmla="*/ 5 h 5"/>
              <a:gd name="T2" fmla="*/ 13 w 13"/>
              <a:gd name="T3" fmla="*/ 5 h 5"/>
              <a:gd name="T4" fmla="*/ 13 w 13"/>
              <a:gd name="T5" fmla="*/ 0 h 5"/>
              <a:gd name="T6" fmla="*/ 0 w 13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5">
                <a:moveTo>
                  <a:pt x="0" y="5"/>
                </a:moveTo>
                <a:cubicBezTo>
                  <a:pt x="13" y="5"/>
                  <a:pt x="13" y="5"/>
                  <a:pt x="13" y="5"/>
                </a:cubicBezTo>
                <a:cubicBezTo>
                  <a:pt x="13" y="0"/>
                  <a:pt x="13" y="0"/>
                  <a:pt x="13" y="0"/>
                </a:cubicBezTo>
                <a:cubicBezTo>
                  <a:pt x="8" y="1"/>
                  <a:pt x="4" y="3"/>
                  <a:pt x="0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6" name="Freeform 159">
            <a:extLst>
              <a:ext uri="{FF2B5EF4-FFF2-40B4-BE49-F238E27FC236}">
                <a16:creationId xmlns:a16="http://schemas.microsoft.com/office/drawing/2014/main" id="{9AECEF99-3651-4E08-932B-8850794CC192}"/>
              </a:ext>
            </a:extLst>
          </p:cNvPr>
          <p:cNvSpPr>
            <a:spLocks/>
          </p:cNvSpPr>
          <p:nvPr/>
        </p:nvSpPr>
        <p:spPr bwMode="auto">
          <a:xfrm>
            <a:off x="4989152" y="3291833"/>
            <a:ext cx="96803" cy="15614"/>
          </a:xfrm>
          <a:custGeom>
            <a:avLst/>
            <a:gdLst>
              <a:gd name="T0" fmla="*/ 0 w 31"/>
              <a:gd name="T1" fmla="*/ 5 h 5"/>
              <a:gd name="T2" fmla="*/ 31 w 31"/>
              <a:gd name="T3" fmla="*/ 5 h 5"/>
              <a:gd name="T4" fmla="*/ 31 w 31"/>
              <a:gd name="T5" fmla="*/ 0 h 5"/>
              <a:gd name="T6" fmla="*/ 7 w 31"/>
              <a:gd name="T7" fmla="*/ 0 h 5"/>
              <a:gd name="T8" fmla="*/ 0 w 31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5">
                <a:moveTo>
                  <a:pt x="0" y="5"/>
                </a:moveTo>
                <a:cubicBezTo>
                  <a:pt x="31" y="5"/>
                  <a:pt x="31" y="5"/>
                  <a:pt x="31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7" y="0"/>
                  <a:pt x="7" y="0"/>
                  <a:pt x="7" y="0"/>
                </a:cubicBezTo>
                <a:cubicBezTo>
                  <a:pt x="5" y="2"/>
                  <a:pt x="3" y="3"/>
                  <a:pt x="0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7" name="Freeform 160">
            <a:extLst>
              <a:ext uri="{FF2B5EF4-FFF2-40B4-BE49-F238E27FC236}">
                <a16:creationId xmlns:a16="http://schemas.microsoft.com/office/drawing/2014/main" id="{3BEC3CC1-6B29-4ECE-BF8F-B0C967769747}"/>
              </a:ext>
            </a:extLst>
          </p:cNvPr>
          <p:cNvSpPr>
            <a:spLocks/>
          </p:cNvSpPr>
          <p:nvPr/>
        </p:nvSpPr>
        <p:spPr bwMode="auto">
          <a:xfrm>
            <a:off x="4954804" y="3326181"/>
            <a:ext cx="131151" cy="18736"/>
          </a:xfrm>
          <a:custGeom>
            <a:avLst/>
            <a:gdLst>
              <a:gd name="T0" fmla="*/ 0 w 42"/>
              <a:gd name="T1" fmla="*/ 5 h 5"/>
              <a:gd name="T2" fmla="*/ 42 w 42"/>
              <a:gd name="T3" fmla="*/ 5 h 5"/>
              <a:gd name="T4" fmla="*/ 42 w 42"/>
              <a:gd name="T5" fmla="*/ 0 h 5"/>
              <a:gd name="T6" fmla="*/ 5 w 42"/>
              <a:gd name="T7" fmla="*/ 0 h 5"/>
              <a:gd name="T8" fmla="*/ 0 w 42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5">
                <a:moveTo>
                  <a:pt x="0" y="5"/>
                </a:moveTo>
                <a:cubicBezTo>
                  <a:pt x="42" y="5"/>
                  <a:pt x="42" y="5"/>
                  <a:pt x="42" y="5"/>
                </a:cubicBezTo>
                <a:cubicBezTo>
                  <a:pt x="42" y="0"/>
                  <a:pt x="42" y="0"/>
                  <a:pt x="42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2"/>
                  <a:pt x="1" y="3"/>
                  <a:pt x="0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8" name="Freeform 161">
            <a:extLst>
              <a:ext uri="{FF2B5EF4-FFF2-40B4-BE49-F238E27FC236}">
                <a16:creationId xmlns:a16="http://schemas.microsoft.com/office/drawing/2014/main" id="{D4DDABA7-EE30-44A3-8320-A48A119DC14B}"/>
              </a:ext>
            </a:extLst>
          </p:cNvPr>
          <p:cNvSpPr>
            <a:spLocks/>
          </p:cNvSpPr>
          <p:nvPr/>
        </p:nvSpPr>
        <p:spPr bwMode="auto">
          <a:xfrm>
            <a:off x="4926700" y="3363653"/>
            <a:ext cx="24981" cy="15614"/>
          </a:xfrm>
          <a:custGeom>
            <a:avLst/>
            <a:gdLst>
              <a:gd name="T0" fmla="*/ 0 w 7"/>
              <a:gd name="T1" fmla="*/ 5 h 5"/>
              <a:gd name="T2" fmla="*/ 7 w 7"/>
              <a:gd name="T3" fmla="*/ 5 h 5"/>
              <a:gd name="T4" fmla="*/ 7 w 7"/>
              <a:gd name="T5" fmla="*/ 0 h 5"/>
              <a:gd name="T6" fmla="*/ 3 w 7"/>
              <a:gd name="T7" fmla="*/ 0 h 5"/>
              <a:gd name="T8" fmla="*/ 0 w 7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">
                <a:moveTo>
                  <a:pt x="0" y="5"/>
                </a:moveTo>
                <a:cubicBezTo>
                  <a:pt x="7" y="5"/>
                  <a:pt x="7" y="5"/>
                  <a:pt x="7" y="5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2"/>
                  <a:pt x="1" y="3"/>
                  <a:pt x="0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19" name="Freeform 162">
            <a:extLst>
              <a:ext uri="{FF2B5EF4-FFF2-40B4-BE49-F238E27FC236}">
                <a16:creationId xmlns:a16="http://schemas.microsoft.com/office/drawing/2014/main" id="{E9A94578-C0BF-4422-9264-CA53DDF2B544}"/>
              </a:ext>
            </a:extLst>
          </p:cNvPr>
          <p:cNvSpPr>
            <a:spLocks/>
          </p:cNvSpPr>
          <p:nvPr/>
        </p:nvSpPr>
        <p:spPr bwMode="auto">
          <a:xfrm>
            <a:off x="4907964" y="3398003"/>
            <a:ext cx="177991" cy="15614"/>
          </a:xfrm>
          <a:custGeom>
            <a:avLst/>
            <a:gdLst>
              <a:gd name="T0" fmla="*/ 0 w 56"/>
              <a:gd name="T1" fmla="*/ 5 h 5"/>
              <a:gd name="T2" fmla="*/ 56 w 56"/>
              <a:gd name="T3" fmla="*/ 5 h 5"/>
              <a:gd name="T4" fmla="*/ 56 w 56"/>
              <a:gd name="T5" fmla="*/ 0 h 5"/>
              <a:gd name="T6" fmla="*/ 2 w 56"/>
              <a:gd name="T7" fmla="*/ 0 h 5"/>
              <a:gd name="T8" fmla="*/ 0 w 5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">
                <a:moveTo>
                  <a:pt x="0" y="5"/>
                </a:moveTo>
                <a:cubicBezTo>
                  <a:pt x="56" y="5"/>
                  <a:pt x="56" y="5"/>
                  <a:pt x="56" y="5"/>
                </a:cubicBezTo>
                <a:cubicBezTo>
                  <a:pt x="56" y="0"/>
                  <a:pt x="56" y="0"/>
                  <a:pt x="5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0" y="4"/>
                  <a:pt x="0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0" name="Freeform 163">
            <a:extLst>
              <a:ext uri="{FF2B5EF4-FFF2-40B4-BE49-F238E27FC236}">
                <a16:creationId xmlns:a16="http://schemas.microsoft.com/office/drawing/2014/main" id="{C661520D-032F-4689-9E89-4495B725D368}"/>
              </a:ext>
            </a:extLst>
          </p:cNvPr>
          <p:cNvSpPr>
            <a:spLocks/>
          </p:cNvSpPr>
          <p:nvPr/>
        </p:nvSpPr>
        <p:spPr bwMode="auto">
          <a:xfrm>
            <a:off x="4892351" y="3432351"/>
            <a:ext cx="193604" cy="15614"/>
          </a:xfrm>
          <a:custGeom>
            <a:avLst/>
            <a:gdLst>
              <a:gd name="T0" fmla="*/ 0 w 61"/>
              <a:gd name="T1" fmla="*/ 5 h 5"/>
              <a:gd name="T2" fmla="*/ 61 w 61"/>
              <a:gd name="T3" fmla="*/ 5 h 5"/>
              <a:gd name="T4" fmla="*/ 61 w 61"/>
              <a:gd name="T5" fmla="*/ 0 h 5"/>
              <a:gd name="T6" fmla="*/ 2 w 61"/>
              <a:gd name="T7" fmla="*/ 0 h 5"/>
              <a:gd name="T8" fmla="*/ 0 w 61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5">
                <a:moveTo>
                  <a:pt x="0" y="5"/>
                </a:moveTo>
                <a:cubicBezTo>
                  <a:pt x="61" y="5"/>
                  <a:pt x="61" y="5"/>
                  <a:pt x="61" y="5"/>
                </a:cubicBezTo>
                <a:cubicBezTo>
                  <a:pt x="61" y="0"/>
                  <a:pt x="61" y="0"/>
                  <a:pt x="6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"/>
                  <a:pt x="1" y="4"/>
                  <a:pt x="0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1" name="Freeform 164">
            <a:extLst>
              <a:ext uri="{FF2B5EF4-FFF2-40B4-BE49-F238E27FC236}">
                <a16:creationId xmlns:a16="http://schemas.microsoft.com/office/drawing/2014/main" id="{38B5B7E6-1190-4182-8470-DE3342827294}"/>
              </a:ext>
            </a:extLst>
          </p:cNvPr>
          <p:cNvSpPr>
            <a:spLocks/>
          </p:cNvSpPr>
          <p:nvPr/>
        </p:nvSpPr>
        <p:spPr bwMode="auto">
          <a:xfrm>
            <a:off x="4886106" y="3466701"/>
            <a:ext cx="34350" cy="15614"/>
          </a:xfrm>
          <a:custGeom>
            <a:avLst/>
            <a:gdLst>
              <a:gd name="T0" fmla="*/ 0 w 11"/>
              <a:gd name="T1" fmla="*/ 5 h 5"/>
              <a:gd name="T2" fmla="*/ 11 w 11"/>
              <a:gd name="T3" fmla="*/ 5 h 5"/>
              <a:gd name="T4" fmla="*/ 11 w 11"/>
              <a:gd name="T5" fmla="*/ 0 h 5"/>
              <a:gd name="T6" fmla="*/ 1 w 11"/>
              <a:gd name="T7" fmla="*/ 0 h 5"/>
              <a:gd name="T8" fmla="*/ 0 w 11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0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0"/>
                  <a:pt x="11" y="0"/>
                  <a:pt x="1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2"/>
                  <a:pt x="0" y="4"/>
                  <a:pt x="0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2" name="Freeform 165">
            <a:extLst>
              <a:ext uri="{FF2B5EF4-FFF2-40B4-BE49-F238E27FC236}">
                <a16:creationId xmlns:a16="http://schemas.microsoft.com/office/drawing/2014/main" id="{242278B8-55B9-41B0-B99C-88C428586B86}"/>
              </a:ext>
            </a:extLst>
          </p:cNvPr>
          <p:cNvSpPr>
            <a:spLocks/>
          </p:cNvSpPr>
          <p:nvPr/>
        </p:nvSpPr>
        <p:spPr bwMode="auto">
          <a:xfrm>
            <a:off x="4911087" y="3660305"/>
            <a:ext cx="174868" cy="15614"/>
          </a:xfrm>
          <a:custGeom>
            <a:avLst/>
            <a:gdLst>
              <a:gd name="T0" fmla="*/ 3 w 55"/>
              <a:gd name="T1" fmla="*/ 5 h 5"/>
              <a:gd name="T2" fmla="*/ 55 w 55"/>
              <a:gd name="T3" fmla="*/ 5 h 5"/>
              <a:gd name="T4" fmla="*/ 55 w 55"/>
              <a:gd name="T5" fmla="*/ 0 h 5"/>
              <a:gd name="T6" fmla="*/ 0 w 55"/>
              <a:gd name="T7" fmla="*/ 0 h 5"/>
              <a:gd name="T8" fmla="*/ 3 w 55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">
                <a:moveTo>
                  <a:pt x="3" y="5"/>
                </a:moveTo>
                <a:cubicBezTo>
                  <a:pt x="55" y="5"/>
                  <a:pt x="55" y="5"/>
                  <a:pt x="55" y="5"/>
                </a:cubicBezTo>
                <a:cubicBezTo>
                  <a:pt x="55" y="0"/>
                  <a:pt x="55" y="0"/>
                  <a:pt x="5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2"/>
                  <a:pt x="2" y="3"/>
                  <a:pt x="3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3" name="Freeform 166">
            <a:extLst>
              <a:ext uri="{FF2B5EF4-FFF2-40B4-BE49-F238E27FC236}">
                <a16:creationId xmlns:a16="http://schemas.microsoft.com/office/drawing/2014/main" id="{543942C1-41EB-45DD-A623-406409EA6B77}"/>
              </a:ext>
            </a:extLst>
          </p:cNvPr>
          <p:cNvSpPr>
            <a:spLocks/>
          </p:cNvSpPr>
          <p:nvPr/>
        </p:nvSpPr>
        <p:spPr bwMode="auto">
          <a:xfrm>
            <a:off x="4932945" y="3694653"/>
            <a:ext cx="153010" cy="15614"/>
          </a:xfrm>
          <a:custGeom>
            <a:avLst/>
            <a:gdLst>
              <a:gd name="T0" fmla="*/ 4 w 48"/>
              <a:gd name="T1" fmla="*/ 5 h 5"/>
              <a:gd name="T2" fmla="*/ 48 w 48"/>
              <a:gd name="T3" fmla="*/ 5 h 5"/>
              <a:gd name="T4" fmla="*/ 48 w 48"/>
              <a:gd name="T5" fmla="*/ 0 h 5"/>
              <a:gd name="T6" fmla="*/ 0 w 48"/>
              <a:gd name="T7" fmla="*/ 0 h 5"/>
              <a:gd name="T8" fmla="*/ 4 w 4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">
                <a:moveTo>
                  <a:pt x="4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0"/>
                  <a:pt x="48" y="0"/>
                  <a:pt x="48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2"/>
                  <a:pt x="3" y="3"/>
                  <a:pt x="4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4" name="Freeform 167">
            <a:extLst>
              <a:ext uri="{FF2B5EF4-FFF2-40B4-BE49-F238E27FC236}">
                <a16:creationId xmlns:a16="http://schemas.microsoft.com/office/drawing/2014/main" id="{392C84F9-D35D-4F63-97C2-3B5CAFCCE3ED}"/>
              </a:ext>
            </a:extLst>
          </p:cNvPr>
          <p:cNvSpPr>
            <a:spLocks/>
          </p:cNvSpPr>
          <p:nvPr/>
        </p:nvSpPr>
        <p:spPr bwMode="auto">
          <a:xfrm>
            <a:off x="4964171" y="3729003"/>
            <a:ext cx="121784" cy="15614"/>
          </a:xfrm>
          <a:custGeom>
            <a:avLst/>
            <a:gdLst>
              <a:gd name="T0" fmla="*/ 6 w 39"/>
              <a:gd name="T1" fmla="*/ 5 h 5"/>
              <a:gd name="T2" fmla="*/ 39 w 39"/>
              <a:gd name="T3" fmla="*/ 5 h 5"/>
              <a:gd name="T4" fmla="*/ 39 w 39"/>
              <a:gd name="T5" fmla="*/ 0 h 5"/>
              <a:gd name="T6" fmla="*/ 0 w 39"/>
              <a:gd name="T7" fmla="*/ 0 h 5"/>
              <a:gd name="T8" fmla="*/ 6 w 3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5">
                <a:moveTo>
                  <a:pt x="6" y="5"/>
                </a:moveTo>
                <a:cubicBezTo>
                  <a:pt x="39" y="5"/>
                  <a:pt x="39" y="5"/>
                  <a:pt x="39" y="5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2"/>
                  <a:pt x="4" y="4"/>
                  <a:pt x="6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5" name="Freeform 168">
            <a:extLst>
              <a:ext uri="{FF2B5EF4-FFF2-40B4-BE49-F238E27FC236}">
                <a16:creationId xmlns:a16="http://schemas.microsoft.com/office/drawing/2014/main" id="{63E3059F-4DA9-43C9-9586-5A4FB2A41FD2}"/>
              </a:ext>
            </a:extLst>
          </p:cNvPr>
          <p:cNvSpPr>
            <a:spLocks/>
          </p:cNvSpPr>
          <p:nvPr/>
        </p:nvSpPr>
        <p:spPr bwMode="auto">
          <a:xfrm>
            <a:off x="5007888" y="3763351"/>
            <a:ext cx="78067" cy="15614"/>
          </a:xfrm>
          <a:custGeom>
            <a:avLst/>
            <a:gdLst>
              <a:gd name="T0" fmla="*/ 8 w 25"/>
              <a:gd name="T1" fmla="*/ 5 h 5"/>
              <a:gd name="T2" fmla="*/ 25 w 25"/>
              <a:gd name="T3" fmla="*/ 5 h 5"/>
              <a:gd name="T4" fmla="*/ 25 w 25"/>
              <a:gd name="T5" fmla="*/ 0 h 5"/>
              <a:gd name="T6" fmla="*/ 0 w 25"/>
              <a:gd name="T7" fmla="*/ 0 h 5"/>
              <a:gd name="T8" fmla="*/ 8 w 25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5">
                <a:moveTo>
                  <a:pt x="8" y="5"/>
                </a:moveTo>
                <a:cubicBezTo>
                  <a:pt x="25" y="5"/>
                  <a:pt x="25" y="5"/>
                  <a:pt x="25" y="5"/>
                </a:cubicBezTo>
                <a:cubicBezTo>
                  <a:pt x="25" y="0"/>
                  <a:pt x="25" y="0"/>
                  <a:pt x="2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2"/>
                  <a:pt x="5" y="4"/>
                  <a:pt x="8" y="5"/>
                </a:cubicBezTo>
                <a:close/>
              </a:path>
            </a:pathLst>
          </a:cu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6" name="Freeform 169">
            <a:extLst>
              <a:ext uri="{FF2B5EF4-FFF2-40B4-BE49-F238E27FC236}">
                <a16:creationId xmlns:a16="http://schemas.microsoft.com/office/drawing/2014/main" id="{1C1AB8A8-1149-40FB-9A70-5FA2DB4B6B92}"/>
              </a:ext>
            </a:extLst>
          </p:cNvPr>
          <p:cNvSpPr>
            <a:spLocks/>
          </p:cNvSpPr>
          <p:nvPr/>
        </p:nvSpPr>
        <p:spPr bwMode="auto">
          <a:xfrm>
            <a:off x="5151530" y="3244992"/>
            <a:ext cx="159256" cy="571444"/>
          </a:xfrm>
          <a:custGeom>
            <a:avLst/>
            <a:gdLst>
              <a:gd name="T0" fmla="*/ 50 w 50"/>
              <a:gd name="T1" fmla="*/ 13 h 181"/>
              <a:gd name="T2" fmla="*/ 50 w 50"/>
              <a:gd name="T3" fmla="*/ 168 h 181"/>
              <a:gd name="T4" fmla="*/ 0 w 50"/>
              <a:gd name="T5" fmla="*/ 180 h 181"/>
              <a:gd name="T6" fmla="*/ 0 w 50"/>
              <a:gd name="T7" fmla="*/ 0 h 181"/>
              <a:gd name="T8" fmla="*/ 50 w 50"/>
              <a:gd name="T9" fmla="*/ 1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81">
                <a:moveTo>
                  <a:pt x="50" y="13"/>
                </a:moveTo>
                <a:cubicBezTo>
                  <a:pt x="50" y="168"/>
                  <a:pt x="50" y="168"/>
                  <a:pt x="50" y="168"/>
                </a:cubicBezTo>
                <a:cubicBezTo>
                  <a:pt x="35" y="177"/>
                  <a:pt x="17" y="181"/>
                  <a:pt x="0" y="180"/>
                </a:cubicBezTo>
                <a:cubicBezTo>
                  <a:pt x="0" y="0"/>
                  <a:pt x="0" y="0"/>
                  <a:pt x="0" y="0"/>
                </a:cubicBezTo>
                <a:cubicBezTo>
                  <a:pt x="17" y="0"/>
                  <a:pt x="35" y="4"/>
                  <a:pt x="50" y="1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7" name="Freeform 170">
            <a:extLst>
              <a:ext uri="{FF2B5EF4-FFF2-40B4-BE49-F238E27FC236}">
                <a16:creationId xmlns:a16="http://schemas.microsoft.com/office/drawing/2014/main" id="{3347D8C1-48A9-487F-9FE8-C4EF0E8AF2DD}"/>
              </a:ext>
            </a:extLst>
          </p:cNvPr>
          <p:cNvSpPr>
            <a:spLocks/>
          </p:cNvSpPr>
          <p:nvPr/>
        </p:nvSpPr>
        <p:spPr bwMode="auto">
          <a:xfrm>
            <a:off x="5335766" y="3394879"/>
            <a:ext cx="143641" cy="362226"/>
          </a:xfrm>
          <a:custGeom>
            <a:avLst/>
            <a:gdLst>
              <a:gd name="T0" fmla="*/ 0 w 45"/>
              <a:gd name="T1" fmla="*/ 0 h 115"/>
              <a:gd name="T2" fmla="*/ 25 w 45"/>
              <a:gd name="T3" fmla="*/ 0 h 115"/>
              <a:gd name="T4" fmla="*/ 7 w 45"/>
              <a:gd name="T5" fmla="*/ 110 h 115"/>
              <a:gd name="T6" fmla="*/ 0 w 45"/>
              <a:gd name="T7" fmla="*/ 115 h 115"/>
              <a:gd name="T8" fmla="*/ 0 w 45"/>
              <a:gd name="T9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15">
                <a:moveTo>
                  <a:pt x="0" y="0"/>
                </a:moveTo>
                <a:cubicBezTo>
                  <a:pt x="25" y="0"/>
                  <a:pt x="25" y="0"/>
                  <a:pt x="25" y="0"/>
                </a:cubicBezTo>
                <a:cubicBezTo>
                  <a:pt x="45" y="36"/>
                  <a:pt x="38" y="81"/>
                  <a:pt x="7" y="110"/>
                </a:cubicBezTo>
                <a:cubicBezTo>
                  <a:pt x="5" y="112"/>
                  <a:pt x="2" y="114"/>
                  <a:pt x="0" y="1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8" name="Freeform 171">
            <a:extLst>
              <a:ext uri="{FF2B5EF4-FFF2-40B4-BE49-F238E27FC236}">
                <a16:creationId xmlns:a16="http://schemas.microsoft.com/office/drawing/2014/main" id="{066CE017-8A24-4478-BDCD-AB37F94F331D}"/>
              </a:ext>
            </a:extLst>
          </p:cNvPr>
          <p:cNvSpPr>
            <a:spLocks/>
          </p:cNvSpPr>
          <p:nvPr/>
        </p:nvSpPr>
        <p:spPr bwMode="auto">
          <a:xfrm>
            <a:off x="4717484" y="3682162"/>
            <a:ext cx="274792" cy="262302"/>
          </a:xfrm>
          <a:custGeom>
            <a:avLst/>
            <a:gdLst>
              <a:gd name="T0" fmla="*/ 18 w 88"/>
              <a:gd name="T1" fmla="*/ 84 h 84"/>
              <a:gd name="T2" fmla="*/ 0 w 88"/>
              <a:gd name="T3" fmla="*/ 65 h 84"/>
              <a:gd name="T4" fmla="*/ 71 w 88"/>
              <a:gd name="T5" fmla="*/ 0 h 84"/>
              <a:gd name="T6" fmla="*/ 88 w 88"/>
              <a:gd name="T7" fmla="*/ 20 h 84"/>
              <a:gd name="T8" fmla="*/ 18 w 88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4">
                <a:moveTo>
                  <a:pt x="18" y="84"/>
                </a:moveTo>
                <a:lnTo>
                  <a:pt x="0" y="65"/>
                </a:lnTo>
                <a:lnTo>
                  <a:pt x="71" y="0"/>
                </a:lnTo>
                <a:lnTo>
                  <a:pt x="88" y="20"/>
                </a:lnTo>
                <a:lnTo>
                  <a:pt x="18" y="8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29" name="Freeform 172">
            <a:extLst>
              <a:ext uri="{FF2B5EF4-FFF2-40B4-BE49-F238E27FC236}">
                <a16:creationId xmlns:a16="http://schemas.microsoft.com/office/drawing/2014/main" id="{15A5CA78-8745-4073-B84A-7B7357908ABD}"/>
              </a:ext>
            </a:extLst>
          </p:cNvPr>
          <p:cNvSpPr>
            <a:spLocks/>
          </p:cNvSpPr>
          <p:nvPr/>
        </p:nvSpPr>
        <p:spPr bwMode="auto">
          <a:xfrm>
            <a:off x="4564473" y="3747739"/>
            <a:ext cx="352859" cy="337245"/>
          </a:xfrm>
          <a:custGeom>
            <a:avLst/>
            <a:gdLst>
              <a:gd name="T0" fmla="*/ 38 w 112"/>
              <a:gd name="T1" fmla="*/ 98 h 106"/>
              <a:gd name="T2" fmla="*/ 8 w 112"/>
              <a:gd name="T3" fmla="*/ 97 h 106"/>
              <a:gd name="T4" fmla="*/ 9 w 112"/>
              <a:gd name="T5" fmla="*/ 67 h 106"/>
              <a:gd name="T6" fmla="*/ 75 w 112"/>
              <a:gd name="T7" fmla="*/ 7 h 106"/>
              <a:gd name="T8" fmla="*/ 105 w 112"/>
              <a:gd name="T9" fmla="*/ 9 h 106"/>
              <a:gd name="T10" fmla="*/ 103 w 112"/>
              <a:gd name="T11" fmla="*/ 38 h 106"/>
              <a:gd name="T12" fmla="*/ 38 w 112"/>
              <a:gd name="T13" fmla="*/ 98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106">
                <a:moveTo>
                  <a:pt x="38" y="98"/>
                </a:moveTo>
                <a:cubicBezTo>
                  <a:pt x="29" y="106"/>
                  <a:pt x="16" y="105"/>
                  <a:pt x="8" y="97"/>
                </a:cubicBezTo>
                <a:cubicBezTo>
                  <a:pt x="0" y="88"/>
                  <a:pt x="1" y="75"/>
                  <a:pt x="9" y="67"/>
                </a:cubicBezTo>
                <a:cubicBezTo>
                  <a:pt x="75" y="7"/>
                  <a:pt x="75" y="7"/>
                  <a:pt x="75" y="7"/>
                </a:cubicBezTo>
                <a:cubicBezTo>
                  <a:pt x="84" y="0"/>
                  <a:pt x="97" y="0"/>
                  <a:pt x="105" y="9"/>
                </a:cubicBezTo>
                <a:cubicBezTo>
                  <a:pt x="112" y="17"/>
                  <a:pt x="112" y="31"/>
                  <a:pt x="103" y="38"/>
                </a:cubicBezTo>
                <a:lnTo>
                  <a:pt x="38" y="98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30" name="Freeform 173">
            <a:extLst>
              <a:ext uri="{FF2B5EF4-FFF2-40B4-BE49-F238E27FC236}">
                <a16:creationId xmlns:a16="http://schemas.microsoft.com/office/drawing/2014/main" id="{7CAB9822-BF49-47CC-9C9F-30C93AE5CC1C}"/>
              </a:ext>
            </a:extLst>
          </p:cNvPr>
          <p:cNvSpPr>
            <a:spLocks noEditPoints="1"/>
          </p:cNvSpPr>
          <p:nvPr/>
        </p:nvSpPr>
        <p:spPr bwMode="auto">
          <a:xfrm>
            <a:off x="4826775" y="3226256"/>
            <a:ext cx="680736" cy="612038"/>
          </a:xfrm>
          <a:custGeom>
            <a:avLst/>
            <a:gdLst>
              <a:gd name="T0" fmla="*/ 179 w 215"/>
              <a:gd name="T1" fmla="*/ 31 h 193"/>
              <a:gd name="T2" fmla="*/ 107 w 215"/>
              <a:gd name="T3" fmla="*/ 0 h 193"/>
              <a:gd name="T4" fmla="*/ 107 w 215"/>
              <a:gd name="T5" fmla="*/ 18 h 193"/>
              <a:gd name="T6" fmla="*/ 166 w 215"/>
              <a:gd name="T7" fmla="*/ 43 h 193"/>
              <a:gd name="T8" fmla="*/ 160 w 215"/>
              <a:gd name="T9" fmla="*/ 154 h 193"/>
              <a:gd name="T10" fmla="*/ 107 w 215"/>
              <a:gd name="T11" fmla="*/ 175 h 193"/>
              <a:gd name="T12" fmla="*/ 107 w 215"/>
              <a:gd name="T13" fmla="*/ 193 h 193"/>
              <a:gd name="T14" fmla="*/ 172 w 215"/>
              <a:gd name="T15" fmla="*/ 168 h 193"/>
              <a:gd name="T16" fmla="*/ 179 w 215"/>
              <a:gd name="T17" fmla="*/ 31 h 193"/>
              <a:gd name="T18" fmla="*/ 107 w 215"/>
              <a:gd name="T19" fmla="*/ 0 h 193"/>
              <a:gd name="T20" fmla="*/ 43 w 215"/>
              <a:gd name="T21" fmla="*/ 25 h 193"/>
              <a:gd name="T22" fmla="*/ 36 w 215"/>
              <a:gd name="T23" fmla="*/ 161 h 193"/>
              <a:gd name="T24" fmla="*/ 107 w 215"/>
              <a:gd name="T25" fmla="*/ 193 h 193"/>
              <a:gd name="T26" fmla="*/ 107 w 215"/>
              <a:gd name="T27" fmla="*/ 175 h 193"/>
              <a:gd name="T28" fmla="*/ 49 w 215"/>
              <a:gd name="T29" fmla="*/ 149 h 193"/>
              <a:gd name="T30" fmla="*/ 49 w 215"/>
              <a:gd name="T31" fmla="*/ 149 h 193"/>
              <a:gd name="T32" fmla="*/ 55 w 215"/>
              <a:gd name="T33" fmla="*/ 38 h 193"/>
              <a:gd name="T34" fmla="*/ 107 w 215"/>
              <a:gd name="T35" fmla="*/ 18 h 193"/>
              <a:gd name="T36" fmla="*/ 107 w 215"/>
              <a:gd name="T37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5" h="193">
                <a:moveTo>
                  <a:pt x="179" y="31"/>
                </a:moveTo>
                <a:cubicBezTo>
                  <a:pt x="160" y="10"/>
                  <a:pt x="134" y="0"/>
                  <a:pt x="107" y="0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29" y="18"/>
                  <a:pt x="150" y="26"/>
                  <a:pt x="166" y="43"/>
                </a:cubicBezTo>
                <a:cubicBezTo>
                  <a:pt x="195" y="75"/>
                  <a:pt x="192" y="125"/>
                  <a:pt x="160" y="154"/>
                </a:cubicBezTo>
                <a:cubicBezTo>
                  <a:pt x="145" y="168"/>
                  <a:pt x="126" y="175"/>
                  <a:pt x="107" y="175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31" y="193"/>
                  <a:pt x="154" y="184"/>
                  <a:pt x="172" y="168"/>
                </a:cubicBezTo>
                <a:cubicBezTo>
                  <a:pt x="212" y="132"/>
                  <a:pt x="215" y="71"/>
                  <a:pt x="179" y="31"/>
                </a:cubicBezTo>
                <a:close/>
                <a:moveTo>
                  <a:pt x="107" y="0"/>
                </a:moveTo>
                <a:cubicBezTo>
                  <a:pt x="84" y="0"/>
                  <a:pt x="61" y="8"/>
                  <a:pt x="43" y="25"/>
                </a:cubicBezTo>
                <a:cubicBezTo>
                  <a:pt x="3" y="60"/>
                  <a:pt x="0" y="122"/>
                  <a:pt x="36" y="161"/>
                </a:cubicBezTo>
                <a:cubicBezTo>
                  <a:pt x="55" y="182"/>
                  <a:pt x="81" y="193"/>
                  <a:pt x="107" y="193"/>
                </a:cubicBezTo>
                <a:cubicBezTo>
                  <a:pt x="107" y="175"/>
                  <a:pt x="107" y="175"/>
                  <a:pt x="107" y="175"/>
                </a:cubicBezTo>
                <a:cubicBezTo>
                  <a:pt x="86" y="175"/>
                  <a:pt x="65" y="166"/>
                  <a:pt x="49" y="149"/>
                </a:cubicBezTo>
                <a:cubicBezTo>
                  <a:pt x="49" y="149"/>
                  <a:pt x="49" y="149"/>
                  <a:pt x="49" y="149"/>
                </a:cubicBezTo>
                <a:cubicBezTo>
                  <a:pt x="20" y="117"/>
                  <a:pt x="22" y="67"/>
                  <a:pt x="55" y="38"/>
                </a:cubicBezTo>
                <a:cubicBezTo>
                  <a:pt x="70" y="24"/>
                  <a:pt x="89" y="18"/>
                  <a:pt x="107" y="18"/>
                </a:cubicBezTo>
                <a:lnTo>
                  <a:pt x="107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31" name="Freeform 174">
            <a:extLst>
              <a:ext uri="{FF2B5EF4-FFF2-40B4-BE49-F238E27FC236}">
                <a16:creationId xmlns:a16="http://schemas.microsoft.com/office/drawing/2014/main" id="{25DF29A2-D8DE-4DC4-84B5-771979A9C9E7}"/>
              </a:ext>
            </a:extLst>
          </p:cNvPr>
          <p:cNvSpPr>
            <a:spLocks/>
          </p:cNvSpPr>
          <p:nvPr/>
        </p:nvSpPr>
        <p:spPr bwMode="auto">
          <a:xfrm>
            <a:off x="4842389" y="3741493"/>
            <a:ext cx="87434" cy="90558"/>
          </a:xfrm>
          <a:custGeom>
            <a:avLst/>
            <a:gdLst>
              <a:gd name="T0" fmla="*/ 12 w 28"/>
              <a:gd name="T1" fmla="*/ 1 h 28"/>
              <a:gd name="T2" fmla="*/ 27 w 28"/>
              <a:gd name="T3" fmla="*/ 12 h 28"/>
              <a:gd name="T4" fmla="*/ 16 w 28"/>
              <a:gd name="T5" fmla="*/ 27 h 28"/>
              <a:gd name="T6" fmla="*/ 1 w 28"/>
              <a:gd name="T7" fmla="*/ 16 h 28"/>
              <a:gd name="T8" fmla="*/ 12 w 28"/>
              <a:gd name="T9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12" y="1"/>
                </a:moveTo>
                <a:cubicBezTo>
                  <a:pt x="19" y="0"/>
                  <a:pt x="26" y="5"/>
                  <a:pt x="27" y="12"/>
                </a:cubicBezTo>
                <a:cubicBezTo>
                  <a:pt x="28" y="19"/>
                  <a:pt x="23" y="26"/>
                  <a:pt x="16" y="27"/>
                </a:cubicBezTo>
                <a:cubicBezTo>
                  <a:pt x="8" y="28"/>
                  <a:pt x="2" y="23"/>
                  <a:pt x="1" y="16"/>
                </a:cubicBezTo>
                <a:cubicBezTo>
                  <a:pt x="0" y="9"/>
                  <a:pt x="5" y="2"/>
                  <a:pt x="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32" name="Freeform 175">
            <a:extLst>
              <a:ext uri="{FF2B5EF4-FFF2-40B4-BE49-F238E27FC236}">
                <a16:creationId xmlns:a16="http://schemas.microsoft.com/office/drawing/2014/main" id="{7DE33A8D-F838-48C1-BD06-02ACCBF3A96B}"/>
              </a:ext>
            </a:extLst>
          </p:cNvPr>
          <p:cNvSpPr>
            <a:spLocks/>
          </p:cNvSpPr>
          <p:nvPr/>
        </p:nvSpPr>
        <p:spPr bwMode="auto">
          <a:xfrm>
            <a:off x="4317786" y="3828927"/>
            <a:ext cx="524604" cy="252935"/>
          </a:xfrm>
          <a:custGeom>
            <a:avLst/>
            <a:gdLst>
              <a:gd name="T0" fmla="*/ 2 w 166"/>
              <a:gd name="T1" fmla="*/ 57 h 80"/>
              <a:gd name="T2" fmla="*/ 2 w 166"/>
              <a:gd name="T3" fmla="*/ 57 h 80"/>
              <a:gd name="T4" fmla="*/ 29 w 166"/>
              <a:gd name="T5" fmla="*/ 77 h 80"/>
              <a:gd name="T6" fmla="*/ 144 w 166"/>
              <a:gd name="T7" fmla="*/ 49 h 80"/>
              <a:gd name="T8" fmla="*/ 164 w 166"/>
              <a:gd name="T9" fmla="*/ 22 h 80"/>
              <a:gd name="T10" fmla="*/ 164 w 166"/>
              <a:gd name="T11" fmla="*/ 22 h 80"/>
              <a:gd name="T12" fmla="*/ 136 w 166"/>
              <a:gd name="T13" fmla="*/ 2 h 80"/>
              <a:gd name="T14" fmla="*/ 21 w 166"/>
              <a:gd name="T15" fmla="*/ 30 h 80"/>
              <a:gd name="T16" fmla="*/ 2 w 166"/>
              <a:gd name="T17" fmla="*/ 5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80">
                <a:moveTo>
                  <a:pt x="2" y="57"/>
                </a:moveTo>
                <a:cubicBezTo>
                  <a:pt x="2" y="57"/>
                  <a:pt x="2" y="57"/>
                  <a:pt x="2" y="57"/>
                </a:cubicBezTo>
                <a:cubicBezTo>
                  <a:pt x="4" y="70"/>
                  <a:pt x="16" y="80"/>
                  <a:pt x="29" y="77"/>
                </a:cubicBezTo>
                <a:cubicBezTo>
                  <a:pt x="144" y="49"/>
                  <a:pt x="144" y="49"/>
                  <a:pt x="144" y="49"/>
                </a:cubicBezTo>
                <a:cubicBezTo>
                  <a:pt x="157" y="46"/>
                  <a:pt x="166" y="35"/>
                  <a:pt x="164" y="22"/>
                </a:cubicBezTo>
                <a:cubicBezTo>
                  <a:pt x="164" y="22"/>
                  <a:pt x="164" y="22"/>
                  <a:pt x="164" y="22"/>
                </a:cubicBezTo>
                <a:cubicBezTo>
                  <a:pt x="161" y="9"/>
                  <a:pt x="149" y="0"/>
                  <a:pt x="136" y="2"/>
                </a:cubicBezTo>
                <a:cubicBezTo>
                  <a:pt x="21" y="30"/>
                  <a:pt x="21" y="30"/>
                  <a:pt x="21" y="30"/>
                </a:cubicBezTo>
                <a:cubicBezTo>
                  <a:pt x="9" y="33"/>
                  <a:pt x="0" y="44"/>
                  <a:pt x="2" y="57"/>
                </a:cubicBezTo>
                <a:close/>
              </a:path>
            </a:pathLst>
          </a:custGeom>
          <a:solidFill>
            <a:srgbClr val="F4C69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33" name="Freeform 176">
            <a:extLst>
              <a:ext uri="{FF2B5EF4-FFF2-40B4-BE49-F238E27FC236}">
                <a16:creationId xmlns:a16="http://schemas.microsoft.com/office/drawing/2014/main" id="{B3FE352E-42B7-4062-A52E-B4866D2450B3}"/>
              </a:ext>
            </a:extLst>
          </p:cNvPr>
          <p:cNvSpPr>
            <a:spLocks/>
          </p:cNvSpPr>
          <p:nvPr/>
        </p:nvSpPr>
        <p:spPr bwMode="auto">
          <a:xfrm>
            <a:off x="4695624" y="3828927"/>
            <a:ext cx="165501" cy="143642"/>
          </a:xfrm>
          <a:custGeom>
            <a:avLst/>
            <a:gdLst>
              <a:gd name="T0" fmla="*/ 15 w 52"/>
              <a:gd name="T1" fmla="*/ 7 h 46"/>
              <a:gd name="T2" fmla="*/ 5 w 52"/>
              <a:gd name="T3" fmla="*/ 11 h 46"/>
              <a:gd name="T4" fmla="*/ 16 w 52"/>
              <a:gd name="T5" fmla="*/ 46 h 46"/>
              <a:gd name="T6" fmla="*/ 26 w 52"/>
              <a:gd name="T7" fmla="*/ 43 h 46"/>
              <a:gd name="T8" fmla="*/ 15 w 52"/>
              <a:gd name="T9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46">
                <a:moveTo>
                  <a:pt x="15" y="7"/>
                </a:moveTo>
                <a:cubicBezTo>
                  <a:pt x="5" y="11"/>
                  <a:pt x="5" y="11"/>
                  <a:pt x="5" y="11"/>
                </a:cubicBezTo>
                <a:cubicBezTo>
                  <a:pt x="0" y="25"/>
                  <a:pt x="4" y="37"/>
                  <a:pt x="16" y="46"/>
                </a:cubicBezTo>
                <a:cubicBezTo>
                  <a:pt x="26" y="43"/>
                  <a:pt x="26" y="43"/>
                  <a:pt x="26" y="43"/>
                </a:cubicBezTo>
                <a:cubicBezTo>
                  <a:pt x="52" y="35"/>
                  <a:pt x="36" y="0"/>
                  <a:pt x="15" y="7"/>
                </a:cubicBezTo>
                <a:close/>
              </a:path>
            </a:pathLst>
          </a:custGeom>
          <a:solidFill>
            <a:srgbClr val="FEDF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34" name="Freeform 177">
            <a:extLst>
              <a:ext uri="{FF2B5EF4-FFF2-40B4-BE49-F238E27FC236}">
                <a16:creationId xmlns:a16="http://schemas.microsoft.com/office/drawing/2014/main" id="{664A8CC4-043C-4FDD-B894-9CD621C18888}"/>
              </a:ext>
            </a:extLst>
          </p:cNvPr>
          <p:cNvSpPr>
            <a:spLocks/>
          </p:cNvSpPr>
          <p:nvPr/>
        </p:nvSpPr>
        <p:spPr bwMode="auto">
          <a:xfrm>
            <a:off x="4904842" y="3822682"/>
            <a:ext cx="43717" cy="59331"/>
          </a:xfrm>
          <a:custGeom>
            <a:avLst/>
            <a:gdLst>
              <a:gd name="T0" fmla="*/ 13 w 13"/>
              <a:gd name="T1" fmla="*/ 19 h 19"/>
              <a:gd name="T2" fmla="*/ 8 w 13"/>
              <a:gd name="T3" fmla="*/ 7 h 19"/>
              <a:gd name="T4" fmla="*/ 2 w 13"/>
              <a:gd name="T5" fmla="*/ 0 h 19"/>
              <a:gd name="T6" fmla="*/ 0 w 13"/>
              <a:gd name="T7" fmla="*/ 10 h 19"/>
              <a:gd name="T8" fmla="*/ 1 w 13"/>
              <a:gd name="T9" fmla="*/ 11 h 19"/>
              <a:gd name="T10" fmla="*/ 13 w 13"/>
              <a:gd name="T11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9">
                <a:moveTo>
                  <a:pt x="13" y="19"/>
                </a:moveTo>
                <a:cubicBezTo>
                  <a:pt x="13" y="15"/>
                  <a:pt x="11" y="10"/>
                  <a:pt x="8" y="7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1" y="7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5" y="16"/>
                  <a:pt x="9" y="18"/>
                  <a:pt x="13" y="19"/>
                </a:cubicBezTo>
                <a:close/>
              </a:path>
            </a:pathLst>
          </a:custGeom>
          <a:solidFill>
            <a:srgbClr val="FEDF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35" name="Freeform 178">
            <a:extLst>
              <a:ext uri="{FF2B5EF4-FFF2-40B4-BE49-F238E27FC236}">
                <a16:creationId xmlns:a16="http://schemas.microsoft.com/office/drawing/2014/main" id="{94F9D074-9282-473C-BDB7-B3EC9FE1149F}"/>
              </a:ext>
            </a:extLst>
          </p:cNvPr>
          <p:cNvSpPr>
            <a:spLocks/>
          </p:cNvSpPr>
          <p:nvPr/>
        </p:nvSpPr>
        <p:spPr bwMode="auto">
          <a:xfrm>
            <a:off x="5819775" y="3857030"/>
            <a:ext cx="427803" cy="602671"/>
          </a:xfrm>
          <a:custGeom>
            <a:avLst/>
            <a:gdLst>
              <a:gd name="T0" fmla="*/ 28 w 135"/>
              <a:gd name="T1" fmla="*/ 0 h 191"/>
              <a:gd name="T2" fmla="*/ 107 w 135"/>
              <a:gd name="T3" fmla="*/ 0 h 191"/>
              <a:gd name="T4" fmla="*/ 135 w 135"/>
              <a:gd name="T5" fmla="*/ 20 h 191"/>
              <a:gd name="T6" fmla="*/ 135 w 135"/>
              <a:gd name="T7" fmla="*/ 171 h 191"/>
              <a:gd name="T8" fmla="*/ 107 w 135"/>
              <a:gd name="T9" fmla="*/ 191 h 191"/>
              <a:gd name="T10" fmla="*/ 28 w 135"/>
              <a:gd name="T11" fmla="*/ 191 h 191"/>
              <a:gd name="T12" fmla="*/ 0 w 135"/>
              <a:gd name="T13" fmla="*/ 171 h 191"/>
              <a:gd name="T14" fmla="*/ 0 w 135"/>
              <a:gd name="T15" fmla="*/ 20 h 191"/>
              <a:gd name="T16" fmla="*/ 28 w 135"/>
              <a:gd name="T17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91">
                <a:moveTo>
                  <a:pt x="28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23" y="0"/>
                  <a:pt x="135" y="9"/>
                  <a:pt x="135" y="20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5" y="182"/>
                  <a:pt x="123" y="191"/>
                  <a:pt x="107" y="191"/>
                </a:cubicBezTo>
                <a:cubicBezTo>
                  <a:pt x="28" y="191"/>
                  <a:pt x="28" y="191"/>
                  <a:pt x="28" y="191"/>
                </a:cubicBezTo>
                <a:cubicBezTo>
                  <a:pt x="12" y="191"/>
                  <a:pt x="0" y="182"/>
                  <a:pt x="0" y="17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12" y="0"/>
                  <a:pt x="28" y="0"/>
                </a:cubicBez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36" name="Freeform 179">
            <a:extLst>
              <a:ext uri="{FF2B5EF4-FFF2-40B4-BE49-F238E27FC236}">
                <a16:creationId xmlns:a16="http://schemas.microsoft.com/office/drawing/2014/main" id="{F8A4B8A9-0FB8-4E83-B725-152A8EC3075C}"/>
              </a:ext>
            </a:extLst>
          </p:cNvPr>
          <p:cNvSpPr>
            <a:spLocks/>
          </p:cNvSpPr>
          <p:nvPr/>
        </p:nvSpPr>
        <p:spPr bwMode="auto">
          <a:xfrm>
            <a:off x="5844756" y="3916361"/>
            <a:ext cx="377840" cy="487132"/>
          </a:xfrm>
          <a:custGeom>
            <a:avLst/>
            <a:gdLst>
              <a:gd name="T0" fmla="*/ 0 w 119"/>
              <a:gd name="T1" fmla="*/ 0 h 154"/>
              <a:gd name="T2" fmla="*/ 119 w 119"/>
              <a:gd name="T3" fmla="*/ 0 h 154"/>
              <a:gd name="T4" fmla="*/ 119 w 119"/>
              <a:gd name="T5" fmla="*/ 1 h 154"/>
              <a:gd name="T6" fmla="*/ 119 w 119"/>
              <a:gd name="T7" fmla="*/ 154 h 154"/>
              <a:gd name="T8" fmla="*/ 119 w 119"/>
              <a:gd name="T9" fmla="*/ 154 h 154"/>
              <a:gd name="T10" fmla="*/ 0 w 119"/>
              <a:gd name="T11" fmla="*/ 154 h 154"/>
              <a:gd name="T12" fmla="*/ 0 w 119"/>
              <a:gd name="T13" fmla="*/ 154 h 154"/>
              <a:gd name="T14" fmla="*/ 0 w 119"/>
              <a:gd name="T15" fmla="*/ 1 h 154"/>
              <a:gd name="T16" fmla="*/ 0 w 119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54">
                <a:moveTo>
                  <a:pt x="0" y="0"/>
                </a:move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1"/>
                  <a:pt x="119" y="1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37" name="Freeform 180">
            <a:extLst>
              <a:ext uri="{FF2B5EF4-FFF2-40B4-BE49-F238E27FC236}">
                <a16:creationId xmlns:a16="http://schemas.microsoft.com/office/drawing/2014/main" id="{B92F7658-CD1B-49AB-9E16-27A94796705A}"/>
              </a:ext>
            </a:extLst>
          </p:cNvPr>
          <p:cNvSpPr>
            <a:spLocks/>
          </p:cNvSpPr>
          <p:nvPr/>
        </p:nvSpPr>
        <p:spPr bwMode="auto">
          <a:xfrm>
            <a:off x="5982152" y="3869521"/>
            <a:ext cx="103048" cy="9369"/>
          </a:xfrm>
          <a:custGeom>
            <a:avLst/>
            <a:gdLst>
              <a:gd name="T0" fmla="*/ 2 w 33"/>
              <a:gd name="T1" fmla="*/ 0 h 3"/>
              <a:gd name="T2" fmla="*/ 31 w 33"/>
              <a:gd name="T3" fmla="*/ 0 h 3"/>
              <a:gd name="T4" fmla="*/ 33 w 33"/>
              <a:gd name="T5" fmla="*/ 2 h 3"/>
              <a:gd name="T6" fmla="*/ 33 w 33"/>
              <a:gd name="T7" fmla="*/ 2 h 3"/>
              <a:gd name="T8" fmla="*/ 31 w 33"/>
              <a:gd name="T9" fmla="*/ 3 h 3"/>
              <a:gd name="T10" fmla="*/ 2 w 33"/>
              <a:gd name="T11" fmla="*/ 3 h 3"/>
              <a:gd name="T12" fmla="*/ 0 w 33"/>
              <a:gd name="T13" fmla="*/ 2 h 3"/>
              <a:gd name="T14" fmla="*/ 0 w 33"/>
              <a:gd name="T15" fmla="*/ 2 h 3"/>
              <a:gd name="T16" fmla="*/ 2 w 33"/>
              <a:gd name="T1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">
                <a:moveTo>
                  <a:pt x="2" y="0"/>
                </a:move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3" y="1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3"/>
                  <a:pt x="32" y="3"/>
                  <a:pt x="31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20951CCB-6DBF-4813-A317-9175F5AF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624" y="4415984"/>
            <a:ext cx="31226" cy="31226"/>
          </a:xfrm>
          <a:prstGeom prst="ellipse">
            <a:avLst/>
          </a:pr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39" name="Rectangle 182">
            <a:extLst>
              <a:ext uri="{FF2B5EF4-FFF2-40B4-BE49-F238E27FC236}">
                <a16:creationId xmlns:a16="http://schemas.microsoft.com/office/drawing/2014/main" id="{10F8A24D-ACB4-4639-B9CC-0DB39FE8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73" y="4328550"/>
            <a:ext cx="293528" cy="18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40" name="Rectangle 183">
            <a:extLst>
              <a:ext uri="{FF2B5EF4-FFF2-40B4-BE49-F238E27FC236}">
                <a16:creationId xmlns:a16="http://schemas.microsoft.com/office/drawing/2014/main" id="{250EB491-357D-455D-8704-F145E7EF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73" y="4097474"/>
            <a:ext cx="53086" cy="231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41" name="Rectangle 184">
            <a:extLst>
              <a:ext uri="{FF2B5EF4-FFF2-40B4-BE49-F238E27FC236}">
                <a16:creationId xmlns:a16="http://schemas.microsoft.com/office/drawing/2014/main" id="{7BF537F9-9B05-4E14-9DEC-F6A0B17BF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804" y="4181785"/>
            <a:ext cx="53086" cy="1467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42" name="Rectangle 185">
            <a:extLst>
              <a:ext uri="{FF2B5EF4-FFF2-40B4-BE49-F238E27FC236}">
                <a16:creationId xmlns:a16="http://schemas.microsoft.com/office/drawing/2014/main" id="{37DD5E7C-5AC8-4D7F-94AF-C9C0C11C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33" y="4231747"/>
            <a:ext cx="53086" cy="968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43" name="Rectangle 186">
            <a:extLst>
              <a:ext uri="{FF2B5EF4-FFF2-40B4-BE49-F238E27FC236}">
                <a16:creationId xmlns:a16="http://schemas.microsoft.com/office/drawing/2014/main" id="{B3ED4023-083A-43B0-A006-F1980E93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464" y="4188030"/>
            <a:ext cx="56208" cy="140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44" name="Rectangle 187">
            <a:extLst>
              <a:ext uri="{FF2B5EF4-FFF2-40B4-BE49-F238E27FC236}">
                <a16:creationId xmlns:a16="http://schemas.microsoft.com/office/drawing/2014/main" id="{641306AB-BB07-47C4-928D-AFE0A44F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039" y="4225502"/>
            <a:ext cx="49962" cy="103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45" name="Rectangle 188">
            <a:extLst>
              <a:ext uri="{FF2B5EF4-FFF2-40B4-BE49-F238E27FC236}">
                <a16:creationId xmlns:a16="http://schemas.microsoft.com/office/drawing/2014/main" id="{51C4C684-2215-4796-BB09-9E874505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728" y="3953833"/>
            <a:ext cx="134275" cy="312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46" name="Rectangle 189">
            <a:extLst>
              <a:ext uri="{FF2B5EF4-FFF2-40B4-BE49-F238E27FC236}">
                <a16:creationId xmlns:a16="http://schemas.microsoft.com/office/drawing/2014/main" id="{54213F64-FCA6-42A3-96E2-881B7BCE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73" y="3953833"/>
            <a:ext cx="131151" cy="31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47" name="Rectangle 190">
            <a:extLst>
              <a:ext uri="{FF2B5EF4-FFF2-40B4-BE49-F238E27FC236}">
                <a16:creationId xmlns:a16="http://schemas.microsoft.com/office/drawing/2014/main" id="{F6082AA0-CF95-4A6F-87B6-5E89E90CB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728" y="3994426"/>
            <a:ext cx="134275" cy="3124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48" name="Rectangle 191">
            <a:extLst>
              <a:ext uri="{FF2B5EF4-FFF2-40B4-BE49-F238E27FC236}">
                <a16:creationId xmlns:a16="http://schemas.microsoft.com/office/drawing/2014/main" id="{2A57BF3B-BE22-4BC9-8A2D-4711A157E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728" y="4003795"/>
            <a:ext cx="134275" cy="6245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49" name="Rectangle 192">
            <a:extLst>
              <a:ext uri="{FF2B5EF4-FFF2-40B4-BE49-F238E27FC236}">
                <a16:creationId xmlns:a16="http://schemas.microsoft.com/office/drawing/2014/main" id="{5A134EF5-377C-4D4D-8B75-F99C49AB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728" y="4016286"/>
            <a:ext cx="134275" cy="6245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50" name="Rectangle 193">
            <a:extLst>
              <a:ext uri="{FF2B5EF4-FFF2-40B4-BE49-F238E27FC236}">
                <a16:creationId xmlns:a16="http://schemas.microsoft.com/office/drawing/2014/main" id="{F977D4D4-5F4A-49F4-AB21-0E50F44FC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728" y="4028776"/>
            <a:ext cx="96803" cy="3124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51" name="Rectangle 194">
            <a:extLst>
              <a:ext uri="{FF2B5EF4-FFF2-40B4-BE49-F238E27FC236}">
                <a16:creationId xmlns:a16="http://schemas.microsoft.com/office/drawing/2014/main" id="{6DFE19F1-9702-4E77-A228-AE6F67819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728" y="4038143"/>
            <a:ext cx="134275" cy="6245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52" name="Rectangle 195">
            <a:extLst>
              <a:ext uri="{FF2B5EF4-FFF2-40B4-BE49-F238E27FC236}">
                <a16:creationId xmlns:a16="http://schemas.microsoft.com/office/drawing/2014/main" id="{18FB4EBE-A781-40D0-80FA-E778CFC3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728" y="4050634"/>
            <a:ext cx="134275" cy="6245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53" name="Rectangle 196">
            <a:extLst>
              <a:ext uri="{FF2B5EF4-FFF2-40B4-BE49-F238E27FC236}">
                <a16:creationId xmlns:a16="http://schemas.microsoft.com/office/drawing/2014/main" id="{587A9D78-B6AB-4768-BE10-90B43897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728" y="4066248"/>
            <a:ext cx="87434" cy="3124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54" name="Rectangle 197">
            <a:extLst>
              <a:ext uri="{FF2B5EF4-FFF2-40B4-BE49-F238E27FC236}">
                <a16:creationId xmlns:a16="http://schemas.microsoft.com/office/drawing/2014/main" id="{F5BD7638-82E9-4C1D-80E7-55E4A480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73" y="3994426"/>
            <a:ext cx="131151" cy="3124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55" name="Rectangle 198">
            <a:extLst>
              <a:ext uri="{FF2B5EF4-FFF2-40B4-BE49-F238E27FC236}">
                <a16:creationId xmlns:a16="http://schemas.microsoft.com/office/drawing/2014/main" id="{FBAA45CB-E6E5-4A39-80C1-48CFFEEC7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73" y="4003795"/>
            <a:ext cx="131151" cy="6245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56" name="Rectangle 199">
            <a:extLst>
              <a:ext uri="{FF2B5EF4-FFF2-40B4-BE49-F238E27FC236}">
                <a16:creationId xmlns:a16="http://schemas.microsoft.com/office/drawing/2014/main" id="{B04C4A27-68E4-44AD-A1D8-EB06B022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73" y="4016286"/>
            <a:ext cx="131151" cy="6245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57" name="Rectangle 200">
            <a:extLst>
              <a:ext uri="{FF2B5EF4-FFF2-40B4-BE49-F238E27FC236}">
                <a16:creationId xmlns:a16="http://schemas.microsoft.com/office/drawing/2014/main" id="{EBD13BE3-C297-48D7-A621-313C3F6C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73" y="4028776"/>
            <a:ext cx="131151" cy="3124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58" name="Rectangle 201">
            <a:extLst>
              <a:ext uri="{FF2B5EF4-FFF2-40B4-BE49-F238E27FC236}">
                <a16:creationId xmlns:a16="http://schemas.microsoft.com/office/drawing/2014/main" id="{BB6610CA-0494-4D74-8C75-DA8A9979E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73" y="4038143"/>
            <a:ext cx="78067" cy="6245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59" name="Rectangle 202">
            <a:extLst>
              <a:ext uri="{FF2B5EF4-FFF2-40B4-BE49-F238E27FC236}">
                <a16:creationId xmlns:a16="http://schemas.microsoft.com/office/drawing/2014/main" id="{ECA87E94-B5E8-4D73-8705-AF45A4169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73" y="4050634"/>
            <a:ext cx="131151" cy="6245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sp>
        <p:nvSpPr>
          <p:cNvPr id="160" name="Rectangle 203">
            <a:extLst>
              <a:ext uri="{FF2B5EF4-FFF2-40B4-BE49-F238E27FC236}">
                <a16:creationId xmlns:a16="http://schemas.microsoft.com/office/drawing/2014/main" id="{1F5C164B-195E-47D3-8069-461631568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73" y="4066248"/>
            <a:ext cx="49962" cy="3124"/>
          </a:xfrm>
          <a:prstGeom prst="rect">
            <a:avLst/>
          </a:prstGeom>
          <a:solidFill>
            <a:srgbClr val="E6E6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Raleway" panose="020B0503030101060003" pitchFamily="34" charset="0"/>
            </a:endParaRPr>
          </a:p>
        </p:txBody>
      </p:sp>
      <p:pic>
        <p:nvPicPr>
          <p:cNvPr id="161" name="Picture 1">
            <a:extLst>
              <a:ext uri="{FF2B5EF4-FFF2-40B4-BE49-F238E27FC236}">
                <a16:creationId xmlns:a16="http://schemas.microsoft.com/office/drawing/2014/main" id="{B44216B1-F45F-46CA-B946-E6CF40E01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04" y="1184063"/>
            <a:ext cx="3950405" cy="34442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2D4089B-4F2D-4DC6-8289-01B1E811C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84" y="1392769"/>
            <a:ext cx="3593760" cy="2033336"/>
          </a:xfrm>
          <a:prstGeom prst="rect">
            <a:avLst/>
          </a:prstGeom>
        </p:spPr>
      </p:pic>
      <p:grpSp>
        <p:nvGrpSpPr>
          <p:cNvPr id="162" name="Group 18">
            <a:extLst>
              <a:ext uri="{FF2B5EF4-FFF2-40B4-BE49-F238E27FC236}">
                <a16:creationId xmlns:a16="http://schemas.microsoft.com/office/drawing/2014/main" id="{61FAC801-7DBE-4B90-8ABA-E57E40B35E92}"/>
              </a:ext>
            </a:extLst>
          </p:cNvPr>
          <p:cNvGrpSpPr>
            <a:grpSpLocks noChangeAspect="1"/>
          </p:cNvGrpSpPr>
          <p:nvPr/>
        </p:nvGrpSpPr>
        <p:grpSpPr>
          <a:xfrm>
            <a:off x="7275375" y="2845838"/>
            <a:ext cx="1443848" cy="2965422"/>
            <a:chOff x="2428240" y="975360"/>
            <a:chExt cx="1665853" cy="3421380"/>
          </a:xfrm>
        </p:grpSpPr>
        <p:grpSp>
          <p:nvGrpSpPr>
            <p:cNvPr id="163" name="Group 19">
              <a:extLst>
                <a:ext uri="{FF2B5EF4-FFF2-40B4-BE49-F238E27FC236}">
                  <a16:creationId xmlns:a16="http://schemas.microsoft.com/office/drawing/2014/main" id="{537A1221-B951-4EE5-81B0-F1C3136A3144}"/>
                </a:ext>
              </a:extLst>
            </p:cNvPr>
            <p:cNvGrpSpPr/>
            <p:nvPr/>
          </p:nvGrpSpPr>
          <p:grpSpPr>
            <a:xfrm>
              <a:off x="2428240" y="975360"/>
              <a:ext cx="1665853" cy="3421380"/>
              <a:chOff x="3739073" y="951230"/>
              <a:chExt cx="1665853" cy="3421380"/>
            </a:xfrm>
          </p:grpSpPr>
          <p:pic>
            <p:nvPicPr>
              <p:cNvPr id="165" name="Picture 21">
                <a:extLst>
                  <a:ext uri="{FF2B5EF4-FFF2-40B4-BE49-F238E27FC236}">
                    <a16:creationId xmlns:a16="http://schemas.microsoft.com/office/drawing/2014/main" id="{E0425C55-01C4-44C7-89AC-F31CA27E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073" y="951230"/>
                <a:ext cx="1665853" cy="3421380"/>
              </a:xfrm>
              <a:prstGeom prst="rect">
                <a:avLst/>
              </a:prstGeom>
            </p:spPr>
          </p:pic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927566D-AE5E-4183-8FAA-B3DFB80FF341}"/>
                  </a:ext>
                </a:extLst>
              </p:cNvPr>
              <p:cNvSpPr/>
              <p:nvPr/>
            </p:nvSpPr>
            <p:spPr>
              <a:xfrm>
                <a:off x="3850640" y="1361440"/>
                <a:ext cx="1442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255E750-483B-4A06-97C2-D3F3731E20AD}"/>
                </a:ext>
              </a:extLst>
            </p:cNvPr>
            <p:cNvSpPr/>
            <p:nvPr/>
          </p:nvSpPr>
          <p:spPr>
            <a:xfrm>
              <a:off x="2539807" y="1377328"/>
              <a:ext cx="1442720" cy="256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Rectangle 39">
            <a:extLst>
              <a:ext uri="{FF2B5EF4-FFF2-40B4-BE49-F238E27FC236}">
                <a16:creationId xmlns:a16="http://schemas.microsoft.com/office/drawing/2014/main" id="{96F58801-4B40-4B80-83A6-81F8918EC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80" y="4906281"/>
            <a:ext cx="1929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Raleway" panose="020B0503030101060003" pitchFamily="34" charset="0"/>
              </a:rPr>
              <a:t>ONLINE SHOPPING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Raleway" panose="020B0503030101060003" pitchFamily="34" charset="0"/>
            </a:endParaRPr>
          </a:p>
        </p:txBody>
      </p:sp>
      <p:sp>
        <p:nvSpPr>
          <p:cNvPr id="168" name="Rectangle 5">
            <a:extLst>
              <a:ext uri="{FF2B5EF4-FFF2-40B4-BE49-F238E27FC236}">
                <a16:creationId xmlns:a16="http://schemas.microsoft.com/office/drawing/2014/main" id="{2EEF902B-95C3-48BB-9308-B06CD455B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028" y="4906281"/>
            <a:ext cx="19011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Raleway" panose="020B0503030101060003" pitchFamily="34" charset="0"/>
              </a:rPr>
              <a:t>SEARCH OPTIMIZATION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Raleway" panose="020B0503030101060003" pitchFamily="34" charset="0"/>
            </a:endParaRPr>
          </a:p>
        </p:txBody>
      </p:sp>
      <p:sp>
        <p:nvSpPr>
          <p:cNvPr id="169" name="Rectangle 5">
            <a:extLst>
              <a:ext uri="{FF2B5EF4-FFF2-40B4-BE49-F238E27FC236}">
                <a16:creationId xmlns:a16="http://schemas.microsoft.com/office/drawing/2014/main" id="{4C5B102A-5981-4084-BCDB-377BD323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440" y="4906281"/>
            <a:ext cx="19011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Raleway" panose="020B0503030101060003" pitchFamily="34" charset="0"/>
              </a:rPr>
              <a:t>RESPONSIVE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Raleway" panose="020B05030301010600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B6821F-9A6D-4FF0-B9F9-F7C98C7E5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43" y="3194237"/>
            <a:ext cx="1252269" cy="2226256"/>
          </a:xfrm>
          <a:prstGeom prst="rect">
            <a:avLst/>
          </a:prstGeom>
        </p:spPr>
      </p:pic>
      <p:sp>
        <p:nvSpPr>
          <p:cNvPr id="170" name="Chevron 27">
            <a:extLst>
              <a:ext uri="{FF2B5EF4-FFF2-40B4-BE49-F238E27FC236}">
                <a16:creationId xmlns:a16="http://schemas.microsoft.com/office/drawing/2014/main" id="{1A9FD46E-FF1C-4973-9961-5A36A0B5AEDA}"/>
              </a:ext>
            </a:extLst>
          </p:cNvPr>
          <p:cNvSpPr/>
          <p:nvPr/>
        </p:nvSpPr>
        <p:spPr>
          <a:xfrm>
            <a:off x="2066286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1" name="Chevron 27">
            <a:extLst>
              <a:ext uri="{FF2B5EF4-FFF2-40B4-BE49-F238E27FC236}">
                <a16:creationId xmlns:a16="http://schemas.microsoft.com/office/drawing/2014/main" id="{AD113FD9-45B2-48CA-80D9-312C64C43E51}"/>
              </a:ext>
            </a:extLst>
          </p:cNvPr>
          <p:cNvSpPr/>
          <p:nvPr/>
        </p:nvSpPr>
        <p:spPr>
          <a:xfrm>
            <a:off x="3342958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2" name="Chevron 27">
            <a:extLst>
              <a:ext uri="{FF2B5EF4-FFF2-40B4-BE49-F238E27FC236}">
                <a16:creationId xmlns:a16="http://schemas.microsoft.com/office/drawing/2014/main" id="{8C26CD83-9C15-44E9-8EE0-1F46380B3EAD}"/>
              </a:ext>
            </a:extLst>
          </p:cNvPr>
          <p:cNvSpPr/>
          <p:nvPr/>
        </p:nvSpPr>
        <p:spPr>
          <a:xfrm>
            <a:off x="4623627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3" name="Chevron 27">
            <a:extLst>
              <a:ext uri="{FF2B5EF4-FFF2-40B4-BE49-F238E27FC236}">
                <a16:creationId xmlns:a16="http://schemas.microsoft.com/office/drawing/2014/main" id="{B1466CFE-68BF-4C45-BADF-C9B34B401C03}"/>
              </a:ext>
            </a:extLst>
          </p:cNvPr>
          <p:cNvSpPr/>
          <p:nvPr/>
        </p:nvSpPr>
        <p:spPr>
          <a:xfrm>
            <a:off x="5898955" y="6366650"/>
            <a:ext cx="1224280" cy="24773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4" name="Chevron 27">
            <a:extLst>
              <a:ext uri="{FF2B5EF4-FFF2-40B4-BE49-F238E27FC236}">
                <a16:creationId xmlns:a16="http://schemas.microsoft.com/office/drawing/2014/main" id="{CBBA6082-9228-448C-BE8D-90E35EB70CFD}"/>
              </a:ext>
            </a:extLst>
          </p:cNvPr>
          <p:cNvSpPr/>
          <p:nvPr/>
        </p:nvSpPr>
        <p:spPr>
          <a:xfrm>
            <a:off x="7177662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5" name="Chevron 27">
            <a:extLst>
              <a:ext uri="{FF2B5EF4-FFF2-40B4-BE49-F238E27FC236}">
                <a16:creationId xmlns:a16="http://schemas.microsoft.com/office/drawing/2014/main" id="{C5451A33-1200-460C-AE0E-7862CEA515D5}"/>
              </a:ext>
            </a:extLst>
          </p:cNvPr>
          <p:cNvSpPr/>
          <p:nvPr/>
        </p:nvSpPr>
        <p:spPr>
          <a:xfrm>
            <a:off x="8460551" y="6370762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398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19970" y="6164325"/>
            <a:ext cx="2743200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8" name="Group 160">
            <a:extLst>
              <a:ext uri="{FF2B5EF4-FFF2-40B4-BE49-F238E27FC236}">
                <a16:creationId xmlns:a16="http://schemas.microsoft.com/office/drawing/2014/main" id="{80DB064A-C63D-4E51-B1FB-ED59FEC40466}"/>
              </a:ext>
            </a:extLst>
          </p:cNvPr>
          <p:cNvGrpSpPr/>
          <p:nvPr/>
        </p:nvGrpSpPr>
        <p:grpSpPr>
          <a:xfrm>
            <a:off x="10957534" y="230949"/>
            <a:ext cx="524872" cy="337973"/>
            <a:chOff x="6258192" y="2164972"/>
            <a:chExt cx="602756" cy="388124"/>
          </a:xfrm>
        </p:grpSpPr>
        <p:cxnSp>
          <p:nvCxnSpPr>
            <p:cNvPr id="50" name="Straight Connector 161">
              <a:extLst>
                <a:ext uri="{FF2B5EF4-FFF2-40B4-BE49-F238E27FC236}">
                  <a16:creationId xmlns:a16="http://schemas.microsoft.com/office/drawing/2014/main" id="{881A9C21-9D07-47B6-AD96-F92B9053D3C5}"/>
                </a:ext>
              </a:extLst>
            </p:cNvPr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2">
              <a:extLst>
                <a:ext uri="{FF2B5EF4-FFF2-40B4-BE49-F238E27FC236}">
                  <a16:creationId xmlns:a16="http://schemas.microsoft.com/office/drawing/2014/main" id="{7C6A86A8-8EFF-414E-8602-27C5D5016EA1}"/>
                </a:ext>
              </a:extLst>
            </p:cNvPr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3">
              <a:extLst>
                <a:ext uri="{FF2B5EF4-FFF2-40B4-BE49-F238E27FC236}">
                  <a16:creationId xmlns:a16="http://schemas.microsoft.com/office/drawing/2014/main" id="{BE233DCC-E85C-4A3C-B277-5301595AC744}"/>
                </a:ext>
              </a:extLst>
            </p:cNvPr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4">
              <a:extLst>
                <a:ext uri="{FF2B5EF4-FFF2-40B4-BE49-F238E27FC236}">
                  <a16:creationId xmlns:a16="http://schemas.microsoft.com/office/drawing/2014/main" id="{64C4BCDC-0E8D-44D9-862B-773ECC3F4653}"/>
                </a:ext>
              </a:extLst>
            </p:cNvPr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5">
              <a:extLst>
                <a:ext uri="{FF2B5EF4-FFF2-40B4-BE49-F238E27FC236}">
                  <a16:creationId xmlns:a16="http://schemas.microsoft.com/office/drawing/2014/main" id="{EE52126B-604F-4472-83C2-F5B29D898F6C}"/>
                </a:ext>
              </a:extLst>
            </p:cNvPr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66">
              <a:extLst>
                <a:ext uri="{FF2B5EF4-FFF2-40B4-BE49-F238E27FC236}">
                  <a16:creationId xmlns:a16="http://schemas.microsoft.com/office/drawing/2014/main" id="{43BAA5C9-09FD-44E5-8A17-D1971F3641CA}"/>
                </a:ext>
              </a:extLst>
            </p:cNvPr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7">
              <a:extLst>
                <a:ext uri="{FF2B5EF4-FFF2-40B4-BE49-F238E27FC236}">
                  <a16:creationId xmlns:a16="http://schemas.microsoft.com/office/drawing/2014/main" id="{0360FD99-E47A-4B34-878E-EFB2EC4B6122}"/>
                </a:ext>
              </a:extLst>
            </p:cNvPr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7097571-52EE-4F9B-9949-E310DBF6C222}"/>
              </a:ext>
            </a:extLst>
          </p:cNvPr>
          <p:cNvSpPr/>
          <p:nvPr/>
        </p:nvSpPr>
        <p:spPr>
          <a:xfrm>
            <a:off x="0" y="0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C0D889-B320-4CA8-9E2A-BFADE1978247}"/>
              </a:ext>
            </a:extLst>
          </p:cNvPr>
          <p:cNvSpPr/>
          <p:nvPr/>
        </p:nvSpPr>
        <p:spPr>
          <a:xfrm>
            <a:off x="0" y="6087856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feld 38">
            <a:extLst>
              <a:ext uri="{FF2B5EF4-FFF2-40B4-BE49-F238E27FC236}">
                <a16:creationId xmlns:a16="http://schemas.microsoft.com/office/drawing/2014/main" id="{50CD595E-55E4-41A4-BD26-BB5CA9FD4D53}"/>
              </a:ext>
            </a:extLst>
          </p:cNvPr>
          <p:cNvSpPr txBox="1"/>
          <p:nvPr/>
        </p:nvSpPr>
        <p:spPr>
          <a:xfrm>
            <a:off x="1263963" y="204637"/>
            <a:ext cx="3165149" cy="4205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133" b="1" kern="900" dirty="0">
                <a:solidFill>
                  <a:schemeClr val="bg1"/>
                </a:solidFill>
                <a:latin typeface="Raleway"/>
                <a:cs typeface="Raleway"/>
              </a:rPr>
              <a:t>Difficulties</a:t>
            </a:r>
          </a:p>
        </p:txBody>
      </p:sp>
      <p:grpSp>
        <p:nvGrpSpPr>
          <p:cNvPr id="170" name="Group 220">
            <a:extLst>
              <a:ext uri="{FF2B5EF4-FFF2-40B4-BE49-F238E27FC236}">
                <a16:creationId xmlns:a16="http://schemas.microsoft.com/office/drawing/2014/main" id="{4C3D78BB-D8A5-4288-96B0-737E01FFE20E}"/>
              </a:ext>
            </a:extLst>
          </p:cNvPr>
          <p:cNvGrpSpPr/>
          <p:nvPr/>
        </p:nvGrpSpPr>
        <p:grpSpPr>
          <a:xfrm>
            <a:off x="2054378" y="2823808"/>
            <a:ext cx="1798656" cy="1798656"/>
            <a:chOff x="1077768" y="1031613"/>
            <a:chExt cx="2418025" cy="2418025"/>
          </a:xfrm>
        </p:grpSpPr>
        <p:sp>
          <p:nvSpPr>
            <p:cNvPr id="171" name="Oval 221">
              <a:extLst>
                <a:ext uri="{FF2B5EF4-FFF2-40B4-BE49-F238E27FC236}">
                  <a16:creationId xmlns:a16="http://schemas.microsoft.com/office/drawing/2014/main" id="{D6361FA3-482E-4F63-89F5-8FAD28B1BCB3}"/>
                </a:ext>
              </a:extLst>
            </p:cNvPr>
            <p:cNvSpPr/>
            <p:nvPr/>
          </p:nvSpPr>
          <p:spPr>
            <a:xfrm>
              <a:off x="1077768" y="1031613"/>
              <a:ext cx="2418025" cy="2418025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 7">
              <a:extLst>
                <a:ext uri="{FF2B5EF4-FFF2-40B4-BE49-F238E27FC236}">
                  <a16:creationId xmlns:a16="http://schemas.microsoft.com/office/drawing/2014/main" id="{434CBEDC-ACB7-424C-864A-E1353512EE51}"/>
                </a:ext>
              </a:extLst>
            </p:cNvPr>
            <p:cNvSpPr>
              <a:spLocks/>
            </p:cNvSpPr>
            <p:nvPr/>
          </p:nvSpPr>
          <p:spPr bwMode="auto">
            <a:xfrm rot="10256415">
              <a:off x="2203282" y="1837140"/>
              <a:ext cx="350838" cy="449263"/>
            </a:xfrm>
            <a:custGeom>
              <a:avLst/>
              <a:gdLst>
                <a:gd name="T0" fmla="*/ 0 w 221"/>
                <a:gd name="T1" fmla="*/ 264 h 283"/>
                <a:gd name="T2" fmla="*/ 193 w 221"/>
                <a:gd name="T3" fmla="*/ 0 h 283"/>
                <a:gd name="T4" fmla="*/ 221 w 221"/>
                <a:gd name="T5" fmla="*/ 22 h 283"/>
                <a:gd name="T6" fmla="*/ 25 w 221"/>
                <a:gd name="T7" fmla="*/ 283 h 283"/>
                <a:gd name="T8" fmla="*/ 0 w 221"/>
                <a:gd name="T9" fmla="*/ 26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83">
                  <a:moveTo>
                    <a:pt x="0" y="264"/>
                  </a:moveTo>
                  <a:lnTo>
                    <a:pt x="193" y="0"/>
                  </a:lnTo>
                  <a:lnTo>
                    <a:pt x="221" y="22"/>
                  </a:lnTo>
                  <a:lnTo>
                    <a:pt x="25" y="283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">
              <a:extLst>
                <a:ext uri="{FF2B5EF4-FFF2-40B4-BE49-F238E27FC236}">
                  <a16:creationId xmlns:a16="http://schemas.microsoft.com/office/drawing/2014/main" id="{54B62FD1-C7B0-4BFC-9F36-93201C4F4787}"/>
                </a:ext>
              </a:extLst>
            </p:cNvPr>
            <p:cNvSpPr>
              <a:spLocks/>
            </p:cNvSpPr>
            <p:nvPr/>
          </p:nvSpPr>
          <p:spPr bwMode="auto">
            <a:xfrm rot="5108500">
              <a:off x="2148277" y="2420653"/>
              <a:ext cx="701675" cy="415925"/>
            </a:xfrm>
            <a:custGeom>
              <a:avLst/>
              <a:gdLst>
                <a:gd name="T0" fmla="*/ 442 w 442"/>
                <a:gd name="T1" fmla="*/ 28 h 262"/>
                <a:gd name="T2" fmla="*/ 15 w 442"/>
                <a:gd name="T3" fmla="*/ 262 h 262"/>
                <a:gd name="T4" fmla="*/ 0 w 442"/>
                <a:gd name="T5" fmla="*/ 232 h 262"/>
                <a:gd name="T6" fmla="*/ 427 w 442"/>
                <a:gd name="T7" fmla="*/ 0 h 262"/>
                <a:gd name="T8" fmla="*/ 442 w 442"/>
                <a:gd name="T9" fmla="*/ 2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262">
                  <a:moveTo>
                    <a:pt x="442" y="28"/>
                  </a:moveTo>
                  <a:lnTo>
                    <a:pt x="15" y="262"/>
                  </a:lnTo>
                  <a:lnTo>
                    <a:pt x="0" y="232"/>
                  </a:lnTo>
                  <a:lnTo>
                    <a:pt x="427" y="0"/>
                  </a:lnTo>
                  <a:lnTo>
                    <a:pt x="442" y="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9">
              <a:extLst>
                <a:ext uri="{FF2B5EF4-FFF2-40B4-BE49-F238E27FC236}">
                  <a16:creationId xmlns:a16="http://schemas.microsoft.com/office/drawing/2014/main" id="{7405FB6A-C17C-4ED2-BF26-8AF1077C8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581" y="2240626"/>
              <a:ext cx="84138" cy="38100"/>
            </a:xfrm>
            <a:custGeom>
              <a:avLst/>
              <a:gdLst>
                <a:gd name="T0" fmla="*/ 25 w 25"/>
                <a:gd name="T1" fmla="*/ 6 h 11"/>
                <a:gd name="T2" fmla="*/ 21 w 25"/>
                <a:gd name="T3" fmla="*/ 11 h 11"/>
                <a:gd name="T4" fmla="*/ 5 w 25"/>
                <a:gd name="T5" fmla="*/ 11 h 11"/>
                <a:gd name="T6" fmla="*/ 0 w 25"/>
                <a:gd name="T7" fmla="*/ 6 h 11"/>
                <a:gd name="T8" fmla="*/ 0 w 25"/>
                <a:gd name="T9" fmla="*/ 5 h 11"/>
                <a:gd name="T10" fmla="*/ 5 w 25"/>
                <a:gd name="T11" fmla="*/ 0 h 11"/>
                <a:gd name="T12" fmla="*/ 21 w 25"/>
                <a:gd name="T13" fmla="*/ 0 h 11"/>
                <a:gd name="T14" fmla="*/ 25 w 25"/>
                <a:gd name="T15" fmla="*/ 5 h 11"/>
                <a:gd name="T16" fmla="*/ 25 w 25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1">
                  <a:moveTo>
                    <a:pt x="25" y="6"/>
                  </a:moveTo>
                  <a:cubicBezTo>
                    <a:pt x="25" y="9"/>
                    <a:pt x="23" y="11"/>
                    <a:pt x="21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5"/>
                  </a:cubicBezTo>
                  <a:lnTo>
                    <a:pt x="25" y="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0">
              <a:extLst>
                <a:ext uri="{FF2B5EF4-FFF2-40B4-BE49-F238E27FC236}">
                  <a16:creationId xmlns:a16="http://schemas.microsoft.com/office/drawing/2014/main" id="{D90AB863-CE95-48E6-B6CB-5B3E4B38A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268" y="1188114"/>
              <a:ext cx="36513" cy="87313"/>
            </a:xfrm>
            <a:custGeom>
              <a:avLst/>
              <a:gdLst>
                <a:gd name="T0" fmla="*/ 11 w 11"/>
                <a:gd name="T1" fmla="*/ 22 h 26"/>
                <a:gd name="T2" fmla="*/ 7 w 11"/>
                <a:gd name="T3" fmla="*/ 26 h 26"/>
                <a:gd name="T4" fmla="*/ 4 w 11"/>
                <a:gd name="T5" fmla="*/ 26 h 26"/>
                <a:gd name="T6" fmla="*/ 0 w 11"/>
                <a:gd name="T7" fmla="*/ 22 h 26"/>
                <a:gd name="T8" fmla="*/ 0 w 11"/>
                <a:gd name="T9" fmla="*/ 6 h 26"/>
                <a:gd name="T10" fmla="*/ 4 w 11"/>
                <a:gd name="T11" fmla="*/ 0 h 26"/>
                <a:gd name="T12" fmla="*/ 7 w 11"/>
                <a:gd name="T13" fmla="*/ 0 h 26"/>
                <a:gd name="T14" fmla="*/ 11 w 11"/>
                <a:gd name="T15" fmla="*/ 6 h 26"/>
                <a:gd name="T16" fmla="*/ 11 w 11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6">
                  <a:moveTo>
                    <a:pt x="11" y="22"/>
                  </a:moveTo>
                  <a:cubicBezTo>
                    <a:pt x="11" y="24"/>
                    <a:pt x="9" y="26"/>
                    <a:pt x="7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3"/>
                    <a:pt x="11" y="6"/>
                  </a:cubicBezTo>
                  <a:lnTo>
                    <a:pt x="11" y="2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">
              <a:extLst>
                <a:ext uri="{FF2B5EF4-FFF2-40B4-BE49-F238E27FC236}">
                  <a16:creationId xmlns:a16="http://schemas.microsoft.com/office/drawing/2014/main" id="{447F2EC7-9417-41F7-B7B0-15E1AD4BE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631" y="2240626"/>
              <a:ext cx="84138" cy="38100"/>
            </a:xfrm>
            <a:custGeom>
              <a:avLst/>
              <a:gdLst>
                <a:gd name="T0" fmla="*/ 25 w 25"/>
                <a:gd name="T1" fmla="*/ 6 h 11"/>
                <a:gd name="T2" fmla="*/ 21 w 25"/>
                <a:gd name="T3" fmla="*/ 11 h 11"/>
                <a:gd name="T4" fmla="*/ 5 w 25"/>
                <a:gd name="T5" fmla="*/ 11 h 11"/>
                <a:gd name="T6" fmla="*/ 0 w 25"/>
                <a:gd name="T7" fmla="*/ 6 h 11"/>
                <a:gd name="T8" fmla="*/ 0 w 25"/>
                <a:gd name="T9" fmla="*/ 5 h 11"/>
                <a:gd name="T10" fmla="*/ 5 w 25"/>
                <a:gd name="T11" fmla="*/ 0 h 11"/>
                <a:gd name="T12" fmla="*/ 21 w 25"/>
                <a:gd name="T13" fmla="*/ 0 h 11"/>
                <a:gd name="T14" fmla="*/ 25 w 25"/>
                <a:gd name="T15" fmla="*/ 5 h 11"/>
                <a:gd name="T16" fmla="*/ 25 w 25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1">
                  <a:moveTo>
                    <a:pt x="25" y="6"/>
                  </a:moveTo>
                  <a:cubicBezTo>
                    <a:pt x="25" y="9"/>
                    <a:pt x="23" y="11"/>
                    <a:pt x="21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5"/>
                  </a:cubicBezTo>
                  <a:lnTo>
                    <a:pt x="25" y="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">
              <a:extLst>
                <a:ext uri="{FF2B5EF4-FFF2-40B4-BE49-F238E27FC236}">
                  <a16:creationId xmlns:a16="http://schemas.microsoft.com/office/drawing/2014/main" id="{A2736A2C-5234-470A-9B49-1A63B7BD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268" y="3237576"/>
              <a:ext cx="36513" cy="84138"/>
            </a:xfrm>
            <a:custGeom>
              <a:avLst/>
              <a:gdLst>
                <a:gd name="T0" fmla="*/ 11 w 11"/>
                <a:gd name="T1" fmla="*/ 21 h 25"/>
                <a:gd name="T2" fmla="*/ 6 w 11"/>
                <a:gd name="T3" fmla="*/ 25 h 25"/>
                <a:gd name="T4" fmla="*/ 5 w 11"/>
                <a:gd name="T5" fmla="*/ 25 h 25"/>
                <a:gd name="T6" fmla="*/ 0 w 11"/>
                <a:gd name="T7" fmla="*/ 21 h 25"/>
                <a:gd name="T8" fmla="*/ 0 w 11"/>
                <a:gd name="T9" fmla="*/ 5 h 25"/>
                <a:gd name="T10" fmla="*/ 5 w 11"/>
                <a:gd name="T11" fmla="*/ 0 h 25"/>
                <a:gd name="T12" fmla="*/ 6 w 11"/>
                <a:gd name="T13" fmla="*/ 0 h 25"/>
                <a:gd name="T14" fmla="*/ 11 w 11"/>
                <a:gd name="T15" fmla="*/ 5 h 25"/>
                <a:gd name="T16" fmla="*/ 11 w 11"/>
                <a:gd name="T1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5">
                  <a:moveTo>
                    <a:pt x="11" y="21"/>
                  </a:moveTo>
                  <a:cubicBezTo>
                    <a:pt x="11" y="23"/>
                    <a:pt x="9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">
              <a:extLst>
                <a:ext uri="{FF2B5EF4-FFF2-40B4-BE49-F238E27FC236}">
                  <a16:creationId xmlns:a16="http://schemas.microsoft.com/office/drawing/2014/main" id="{04DF74A3-F5B6-4F2F-947E-A3B454FC6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218" y="3108989"/>
              <a:ext cx="58738" cy="63500"/>
            </a:xfrm>
            <a:custGeom>
              <a:avLst/>
              <a:gdLst>
                <a:gd name="T0" fmla="*/ 2 w 17"/>
                <a:gd name="T1" fmla="*/ 12 h 19"/>
                <a:gd name="T2" fmla="*/ 3 w 17"/>
                <a:gd name="T3" fmla="*/ 18 h 19"/>
                <a:gd name="T4" fmla="*/ 3 w 17"/>
                <a:gd name="T5" fmla="*/ 18 h 19"/>
                <a:gd name="T6" fmla="*/ 9 w 17"/>
                <a:gd name="T7" fmla="*/ 17 h 19"/>
                <a:gd name="T8" fmla="*/ 16 w 17"/>
                <a:gd name="T9" fmla="*/ 7 h 19"/>
                <a:gd name="T10" fmla="*/ 14 w 17"/>
                <a:gd name="T11" fmla="*/ 1 h 19"/>
                <a:gd name="T12" fmla="*/ 14 w 17"/>
                <a:gd name="T13" fmla="*/ 1 h 19"/>
                <a:gd name="T14" fmla="*/ 9 w 17"/>
                <a:gd name="T15" fmla="*/ 2 h 19"/>
                <a:gd name="T16" fmla="*/ 2 w 17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9">
                  <a:moveTo>
                    <a:pt x="2" y="12"/>
                  </a:moveTo>
                  <a:cubicBezTo>
                    <a:pt x="0" y="14"/>
                    <a:pt x="1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5"/>
                    <a:pt x="16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10" y="0"/>
                    <a:pt x="9" y="2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">
              <a:extLst>
                <a:ext uri="{FF2B5EF4-FFF2-40B4-BE49-F238E27FC236}">
                  <a16:creationId xmlns:a16="http://schemas.microsoft.com/office/drawing/2014/main" id="{8C830ECD-F721-47CA-BA14-BB40D0DD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156" y="2737514"/>
              <a:ext cx="66675" cy="53975"/>
            </a:xfrm>
            <a:custGeom>
              <a:avLst/>
              <a:gdLst>
                <a:gd name="T0" fmla="*/ 2 w 20"/>
                <a:gd name="T1" fmla="*/ 8 h 16"/>
                <a:gd name="T2" fmla="*/ 1 w 20"/>
                <a:gd name="T3" fmla="*/ 13 h 16"/>
                <a:gd name="T4" fmla="*/ 1 w 20"/>
                <a:gd name="T5" fmla="*/ 13 h 16"/>
                <a:gd name="T6" fmla="*/ 6 w 20"/>
                <a:gd name="T7" fmla="*/ 15 h 16"/>
                <a:gd name="T8" fmla="*/ 17 w 20"/>
                <a:gd name="T9" fmla="*/ 9 h 16"/>
                <a:gd name="T10" fmla="*/ 19 w 20"/>
                <a:gd name="T11" fmla="*/ 3 h 16"/>
                <a:gd name="T12" fmla="*/ 19 w 20"/>
                <a:gd name="T13" fmla="*/ 3 h 16"/>
                <a:gd name="T14" fmla="*/ 13 w 20"/>
                <a:gd name="T15" fmla="*/ 2 h 16"/>
                <a:gd name="T16" fmla="*/ 2 w 20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2" y="8"/>
                  </a:moveTo>
                  <a:cubicBezTo>
                    <a:pt x="0" y="9"/>
                    <a:pt x="0" y="11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5"/>
                    <a:pt x="4" y="16"/>
                    <a:pt x="6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8"/>
                    <a:pt x="20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1"/>
                    <a:pt x="15" y="0"/>
                    <a:pt x="13" y="2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5">
              <a:extLst>
                <a:ext uri="{FF2B5EF4-FFF2-40B4-BE49-F238E27FC236}">
                  <a16:creationId xmlns:a16="http://schemas.microsoft.com/office/drawing/2014/main" id="{E67173C5-93D1-4534-9E10-2962EA3D0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981" y="1715164"/>
              <a:ext cx="66675" cy="53975"/>
            </a:xfrm>
            <a:custGeom>
              <a:avLst/>
              <a:gdLst>
                <a:gd name="T0" fmla="*/ 7 w 20"/>
                <a:gd name="T1" fmla="*/ 1 h 16"/>
                <a:gd name="T2" fmla="*/ 1 w 20"/>
                <a:gd name="T3" fmla="*/ 3 h 16"/>
                <a:gd name="T4" fmla="*/ 1 w 20"/>
                <a:gd name="T5" fmla="*/ 3 h 16"/>
                <a:gd name="T6" fmla="*/ 3 w 20"/>
                <a:gd name="T7" fmla="*/ 8 h 16"/>
                <a:gd name="T8" fmla="*/ 13 w 20"/>
                <a:gd name="T9" fmla="*/ 15 h 16"/>
                <a:gd name="T10" fmla="*/ 19 w 20"/>
                <a:gd name="T11" fmla="*/ 14 h 16"/>
                <a:gd name="T12" fmla="*/ 19 w 20"/>
                <a:gd name="T13" fmla="*/ 14 h 16"/>
                <a:gd name="T14" fmla="*/ 18 w 20"/>
                <a:gd name="T15" fmla="*/ 8 h 16"/>
                <a:gd name="T16" fmla="*/ 7 w 20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7" y="1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5" y="16"/>
                    <a:pt x="18" y="16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2"/>
                    <a:pt x="20" y="9"/>
                    <a:pt x="18" y="8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">
              <a:extLst>
                <a:ext uri="{FF2B5EF4-FFF2-40B4-BE49-F238E27FC236}">
                  <a16:creationId xmlns:a16="http://schemas.microsoft.com/office/drawing/2014/main" id="{8167C7D5-2E4C-42A5-ABFE-42C683466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156" y="1337339"/>
              <a:ext cx="50800" cy="69850"/>
            </a:xfrm>
            <a:custGeom>
              <a:avLst/>
              <a:gdLst>
                <a:gd name="T0" fmla="*/ 8 w 15"/>
                <a:gd name="T1" fmla="*/ 3 h 21"/>
                <a:gd name="T2" fmla="*/ 2 w 15"/>
                <a:gd name="T3" fmla="*/ 1 h 21"/>
                <a:gd name="T4" fmla="*/ 2 w 15"/>
                <a:gd name="T5" fmla="*/ 1 h 21"/>
                <a:gd name="T6" fmla="*/ 1 w 15"/>
                <a:gd name="T7" fmla="*/ 7 h 21"/>
                <a:gd name="T8" fmla="*/ 7 w 15"/>
                <a:gd name="T9" fmla="*/ 18 h 21"/>
                <a:gd name="T10" fmla="*/ 12 w 15"/>
                <a:gd name="T11" fmla="*/ 20 h 21"/>
                <a:gd name="T12" fmla="*/ 12 w 15"/>
                <a:gd name="T13" fmla="*/ 20 h 21"/>
                <a:gd name="T14" fmla="*/ 14 w 15"/>
                <a:gd name="T15" fmla="*/ 14 h 21"/>
                <a:gd name="T16" fmla="*/ 8 w 15"/>
                <a:gd name="T1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8" y="3"/>
                  </a:moveTo>
                  <a:cubicBezTo>
                    <a:pt x="7" y="1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20"/>
                    <a:pt x="10" y="21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5" y="16"/>
                    <a:pt x="14" y="14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0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">
              <a:extLst>
                <a:ext uri="{FF2B5EF4-FFF2-40B4-BE49-F238E27FC236}">
                  <a16:creationId xmlns:a16="http://schemas.microsoft.com/office/drawing/2014/main" id="{7E49FE84-FA37-431E-9D77-485CDC274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8743" y="1340514"/>
              <a:ext cx="53975" cy="66675"/>
            </a:xfrm>
            <a:custGeom>
              <a:avLst/>
              <a:gdLst>
                <a:gd name="T0" fmla="*/ 15 w 16"/>
                <a:gd name="T1" fmla="*/ 7 h 20"/>
                <a:gd name="T2" fmla="*/ 14 w 16"/>
                <a:gd name="T3" fmla="*/ 2 h 20"/>
                <a:gd name="T4" fmla="*/ 14 w 16"/>
                <a:gd name="T5" fmla="*/ 2 h 20"/>
                <a:gd name="T6" fmla="*/ 8 w 16"/>
                <a:gd name="T7" fmla="*/ 3 h 20"/>
                <a:gd name="T8" fmla="*/ 1 w 16"/>
                <a:gd name="T9" fmla="*/ 13 h 20"/>
                <a:gd name="T10" fmla="*/ 2 w 16"/>
                <a:gd name="T11" fmla="*/ 19 h 20"/>
                <a:gd name="T12" fmla="*/ 2 w 16"/>
                <a:gd name="T13" fmla="*/ 19 h 20"/>
                <a:gd name="T14" fmla="*/ 8 w 16"/>
                <a:gd name="T15" fmla="*/ 18 h 20"/>
                <a:gd name="T16" fmla="*/ 15 w 16"/>
                <a:gd name="T1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">
                  <a:moveTo>
                    <a:pt x="15" y="7"/>
                  </a:moveTo>
                  <a:cubicBezTo>
                    <a:pt x="16" y="6"/>
                    <a:pt x="16" y="3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0"/>
                    <a:pt x="9" y="1"/>
                    <a:pt x="8" y="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5"/>
                    <a:pt x="0" y="18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0"/>
                    <a:pt x="7" y="20"/>
                    <a:pt x="8" y="18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">
              <a:extLst>
                <a:ext uri="{FF2B5EF4-FFF2-40B4-BE49-F238E27FC236}">
                  <a16:creationId xmlns:a16="http://schemas.microsoft.com/office/drawing/2014/main" id="{717553B3-4F52-45B5-BD96-FFB2EE66F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868" y="1724689"/>
              <a:ext cx="66675" cy="50800"/>
            </a:xfrm>
            <a:custGeom>
              <a:avLst/>
              <a:gdLst>
                <a:gd name="T0" fmla="*/ 17 w 20"/>
                <a:gd name="T1" fmla="*/ 8 h 15"/>
                <a:gd name="T2" fmla="*/ 19 w 20"/>
                <a:gd name="T3" fmla="*/ 3 h 15"/>
                <a:gd name="T4" fmla="*/ 19 w 20"/>
                <a:gd name="T5" fmla="*/ 3 h 15"/>
                <a:gd name="T6" fmla="*/ 13 w 20"/>
                <a:gd name="T7" fmla="*/ 1 h 15"/>
                <a:gd name="T8" fmla="*/ 2 w 20"/>
                <a:gd name="T9" fmla="*/ 7 h 15"/>
                <a:gd name="T10" fmla="*/ 1 w 20"/>
                <a:gd name="T11" fmla="*/ 13 h 15"/>
                <a:gd name="T12" fmla="*/ 1 w 20"/>
                <a:gd name="T13" fmla="*/ 13 h 15"/>
                <a:gd name="T14" fmla="*/ 6 w 20"/>
                <a:gd name="T15" fmla="*/ 14 h 15"/>
                <a:gd name="T16" fmla="*/ 17 w 20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5">
                  <a:moveTo>
                    <a:pt x="17" y="8"/>
                  </a:moveTo>
                  <a:cubicBezTo>
                    <a:pt x="19" y="7"/>
                    <a:pt x="20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1"/>
                    <a:pt x="15" y="0"/>
                    <a:pt x="13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8"/>
                    <a:pt x="0" y="11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5"/>
                    <a:pt x="4" y="15"/>
                    <a:pt x="6" y="14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9">
              <a:extLst>
                <a:ext uri="{FF2B5EF4-FFF2-40B4-BE49-F238E27FC236}">
                  <a16:creationId xmlns:a16="http://schemas.microsoft.com/office/drawing/2014/main" id="{F137667C-48D3-4DED-B35C-147B16498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043" y="2740689"/>
              <a:ext cx="68263" cy="53975"/>
            </a:xfrm>
            <a:custGeom>
              <a:avLst/>
              <a:gdLst>
                <a:gd name="T0" fmla="*/ 12 w 20"/>
                <a:gd name="T1" fmla="*/ 15 h 16"/>
                <a:gd name="T2" fmla="*/ 18 w 20"/>
                <a:gd name="T3" fmla="*/ 14 h 16"/>
                <a:gd name="T4" fmla="*/ 18 w 20"/>
                <a:gd name="T5" fmla="*/ 14 h 16"/>
                <a:gd name="T6" fmla="*/ 17 w 20"/>
                <a:gd name="T7" fmla="*/ 8 h 16"/>
                <a:gd name="T8" fmla="*/ 7 w 20"/>
                <a:gd name="T9" fmla="*/ 1 h 16"/>
                <a:gd name="T10" fmla="*/ 1 w 20"/>
                <a:gd name="T11" fmla="*/ 3 h 16"/>
                <a:gd name="T12" fmla="*/ 1 w 20"/>
                <a:gd name="T13" fmla="*/ 3 h 16"/>
                <a:gd name="T14" fmla="*/ 2 w 20"/>
                <a:gd name="T15" fmla="*/ 8 h 16"/>
                <a:gd name="T16" fmla="*/ 12 w 20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12" y="15"/>
                  </a:moveTo>
                  <a:cubicBezTo>
                    <a:pt x="14" y="16"/>
                    <a:pt x="17" y="16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0" y="12"/>
                    <a:pt x="19" y="9"/>
                    <a:pt x="1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7"/>
                    <a:pt x="2" y="8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0">
              <a:extLst>
                <a:ext uri="{FF2B5EF4-FFF2-40B4-BE49-F238E27FC236}">
                  <a16:creationId xmlns:a16="http://schemas.microsoft.com/office/drawing/2014/main" id="{FC900C0B-9C57-42DF-903C-93F284423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8743" y="3105814"/>
              <a:ext cx="50800" cy="66675"/>
            </a:xfrm>
            <a:custGeom>
              <a:avLst/>
              <a:gdLst>
                <a:gd name="T0" fmla="*/ 7 w 15"/>
                <a:gd name="T1" fmla="*/ 18 h 20"/>
                <a:gd name="T2" fmla="*/ 12 w 15"/>
                <a:gd name="T3" fmla="*/ 19 h 20"/>
                <a:gd name="T4" fmla="*/ 12 w 15"/>
                <a:gd name="T5" fmla="*/ 19 h 20"/>
                <a:gd name="T6" fmla="*/ 14 w 15"/>
                <a:gd name="T7" fmla="*/ 14 h 20"/>
                <a:gd name="T8" fmla="*/ 8 w 15"/>
                <a:gd name="T9" fmla="*/ 3 h 20"/>
                <a:gd name="T10" fmla="*/ 2 w 15"/>
                <a:gd name="T11" fmla="*/ 1 h 20"/>
                <a:gd name="T12" fmla="*/ 2 w 15"/>
                <a:gd name="T13" fmla="*/ 1 h 20"/>
                <a:gd name="T14" fmla="*/ 1 w 15"/>
                <a:gd name="T15" fmla="*/ 7 h 20"/>
                <a:gd name="T16" fmla="*/ 7 w 15"/>
                <a:gd name="T1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0">
                  <a:moveTo>
                    <a:pt x="7" y="18"/>
                  </a:moveTo>
                  <a:cubicBezTo>
                    <a:pt x="8" y="20"/>
                    <a:pt x="10" y="20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18"/>
                    <a:pt x="15" y="16"/>
                    <a:pt x="14" y="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1">
              <a:extLst>
                <a:ext uri="{FF2B5EF4-FFF2-40B4-BE49-F238E27FC236}">
                  <a16:creationId xmlns:a16="http://schemas.microsoft.com/office/drawing/2014/main" id="{E9894B42-E3CA-449D-AB31-4B21432C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218" y="1329401"/>
              <a:ext cx="647700" cy="1093788"/>
            </a:xfrm>
            <a:custGeom>
              <a:avLst/>
              <a:gdLst>
                <a:gd name="T0" fmla="*/ 389 w 408"/>
                <a:gd name="T1" fmla="*/ 689 h 689"/>
                <a:gd name="T2" fmla="*/ 0 w 408"/>
                <a:gd name="T3" fmla="*/ 11 h 689"/>
                <a:gd name="T4" fmla="*/ 17 w 408"/>
                <a:gd name="T5" fmla="*/ 0 h 689"/>
                <a:gd name="T6" fmla="*/ 408 w 408"/>
                <a:gd name="T7" fmla="*/ 681 h 689"/>
                <a:gd name="T8" fmla="*/ 389 w 40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689">
                  <a:moveTo>
                    <a:pt x="389" y="689"/>
                  </a:moveTo>
                  <a:lnTo>
                    <a:pt x="0" y="11"/>
                  </a:lnTo>
                  <a:lnTo>
                    <a:pt x="17" y="0"/>
                  </a:lnTo>
                  <a:lnTo>
                    <a:pt x="408" y="681"/>
                  </a:lnTo>
                  <a:lnTo>
                    <a:pt x="389" y="68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2">
              <a:extLst>
                <a:ext uri="{FF2B5EF4-FFF2-40B4-BE49-F238E27FC236}">
                  <a16:creationId xmlns:a16="http://schemas.microsoft.com/office/drawing/2014/main" id="{FA17F2D5-9AA4-40C9-9A4C-3DD2DDC64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131" y="2156489"/>
              <a:ext cx="198438" cy="20002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0" name="Freeform 14">
            <a:extLst>
              <a:ext uri="{FF2B5EF4-FFF2-40B4-BE49-F238E27FC236}">
                <a16:creationId xmlns:a16="http://schemas.microsoft.com/office/drawing/2014/main" id="{36EA6402-F30D-4842-937C-FBE2B7CD98FB}"/>
              </a:ext>
            </a:extLst>
          </p:cNvPr>
          <p:cNvSpPr>
            <a:spLocks/>
          </p:cNvSpPr>
          <p:nvPr/>
        </p:nvSpPr>
        <p:spPr bwMode="auto">
          <a:xfrm>
            <a:off x="4756489" y="2799244"/>
            <a:ext cx="1904466" cy="1904466"/>
          </a:xfrm>
          <a:custGeom>
            <a:avLst/>
            <a:gdLst>
              <a:gd name="T0" fmla="*/ 84 w 610"/>
              <a:gd name="T1" fmla="*/ 0 h 610"/>
              <a:gd name="T2" fmla="*/ 525 w 610"/>
              <a:gd name="T3" fmla="*/ 0 h 610"/>
              <a:gd name="T4" fmla="*/ 610 w 610"/>
              <a:gd name="T5" fmla="*/ 85 h 610"/>
              <a:gd name="T6" fmla="*/ 610 w 610"/>
              <a:gd name="T7" fmla="*/ 526 h 610"/>
              <a:gd name="T8" fmla="*/ 525 w 610"/>
              <a:gd name="T9" fmla="*/ 610 h 610"/>
              <a:gd name="T10" fmla="*/ 84 w 610"/>
              <a:gd name="T11" fmla="*/ 610 h 610"/>
              <a:gd name="T12" fmla="*/ 0 w 610"/>
              <a:gd name="T13" fmla="*/ 526 h 610"/>
              <a:gd name="T14" fmla="*/ 0 w 610"/>
              <a:gd name="T15" fmla="*/ 85 h 610"/>
              <a:gd name="T16" fmla="*/ 84 w 610"/>
              <a:gd name="T17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0" h="610">
                <a:moveTo>
                  <a:pt x="84" y="0"/>
                </a:moveTo>
                <a:cubicBezTo>
                  <a:pt x="525" y="0"/>
                  <a:pt x="525" y="0"/>
                  <a:pt x="525" y="0"/>
                </a:cubicBezTo>
                <a:cubicBezTo>
                  <a:pt x="572" y="0"/>
                  <a:pt x="610" y="38"/>
                  <a:pt x="610" y="85"/>
                </a:cubicBezTo>
                <a:cubicBezTo>
                  <a:pt x="610" y="526"/>
                  <a:pt x="610" y="526"/>
                  <a:pt x="610" y="526"/>
                </a:cubicBezTo>
                <a:cubicBezTo>
                  <a:pt x="610" y="572"/>
                  <a:pt x="572" y="610"/>
                  <a:pt x="525" y="610"/>
                </a:cubicBezTo>
                <a:cubicBezTo>
                  <a:pt x="84" y="610"/>
                  <a:pt x="84" y="610"/>
                  <a:pt x="84" y="610"/>
                </a:cubicBezTo>
                <a:cubicBezTo>
                  <a:pt x="38" y="610"/>
                  <a:pt x="0" y="572"/>
                  <a:pt x="0" y="526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8"/>
                  <a:pt x="38" y="0"/>
                  <a:pt x="8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41" name="Freeform 15">
            <a:extLst>
              <a:ext uri="{FF2B5EF4-FFF2-40B4-BE49-F238E27FC236}">
                <a16:creationId xmlns:a16="http://schemas.microsoft.com/office/drawing/2014/main" id="{6CBD1C2A-6AAF-4878-B886-0AE48480AEA3}"/>
              </a:ext>
            </a:extLst>
          </p:cNvPr>
          <p:cNvSpPr>
            <a:spLocks/>
          </p:cNvSpPr>
          <p:nvPr/>
        </p:nvSpPr>
        <p:spPr bwMode="auto">
          <a:xfrm>
            <a:off x="4787488" y="2948425"/>
            <a:ext cx="1358119" cy="1712663"/>
          </a:xfrm>
          <a:custGeom>
            <a:avLst/>
            <a:gdLst>
              <a:gd name="T0" fmla="*/ 0 w 701"/>
              <a:gd name="T1" fmla="*/ 108 h 884"/>
              <a:gd name="T2" fmla="*/ 469 w 701"/>
              <a:gd name="T3" fmla="*/ 15 h 884"/>
              <a:gd name="T4" fmla="*/ 548 w 701"/>
              <a:gd name="T5" fmla="*/ 0 h 884"/>
              <a:gd name="T6" fmla="*/ 701 w 701"/>
              <a:gd name="T7" fmla="*/ 776 h 884"/>
              <a:gd name="T8" fmla="*/ 153 w 701"/>
              <a:gd name="T9" fmla="*/ 884 h 884"/>
              <a:gd name="T10" fmla="*/ 0 w 701"/>
              <a:gd name="T11" fmla="*/ 108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1" h="884">
                <a:moveTo>
                  <a:pt x="0" y="108"/>
                </a:moveTo>
                <a:lnTo>
                  <a:pt x="469" y="15"/>
                </a:lnTo>
                <a:lnTo>
                  <a:pt x="548" y="0"/>
                </a:lnTo>
                <a:lnTo>
                  <a:pt x="701" y="776"/>
                </a:lnTo>
                <a:lnTo>
                  <a:pt x="153" y="884"/>
                </a:lnTo>
                <a:lnTo>
                  <a:pt x="0" y="1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242" name="Freeform 17">
            <a:extLst>
              <a:ext uri="{FF2B5EF4-FFF2-40B4-BE49-F238E27FC236}">
                <a16:creationId xmlns:a16="http://schemas.microsoft.com/office/drawing/2014/main" id="{65A6CDC6-4450-4D62-A041-048D1E157282}"/>
              </a:ext>
            </a:extLst>
          </p:cNvPr>
          <p:cNvSpPr>
            <a:spLocks/>
          </p:cNvSpPr>
          <p:nvPr/>
        </p:nvSpPr>
        <p:spPr bwMode="auto">
          <a:xfrm>
            <a:off x="4956041" y="2963924"/>
            <a:ext cx="1079133" cy="1530547"/>
          </a:xfrm>
          <a:custGeom>
            <a:avLst/>
            <a:gdLst>
              <a:gd name="T0" fmla="*/ 0 w 557"/>
              <a:gd name="T1" fmla="*/ 0 h 790"/>
              <a:gd name="T2" fmla="*/ 477 w 557"/>
              <a:gd name="T3" fmla="*/ 0 h 790"/>
              <a:gd name="T4" fmla="*/ 557 w 557"/>
              <a:gd name="T5" fmla="*/ 0 h 790"/>
              <a:gd name="T6" fmla="*/ 557 w 557"/>
              <a:gd name="T7" fmla="*/ 790 h 790"/>
              <a:gd name="T8" fmla="*/ 0 w 557"/>
              <a:gd name="T9" fmla="*/ 790 h 790"/>
              <a:gd name="T10" fmla="*/ 0 w 557"/>
              <a:gd name="T11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7" h="790">
                <a:moveTo>
                  <a:pt x="0" y="0"/>
                </a:moveTo>
                <a:lnTo>
                  <a:pt x="477" y="0"/>
                </a:lnTo>
                <a:lnTo>
                  <a:pt x="557" y="0"/>
                </a:lnTo>
                <a:lnTo>
                  <a:pt x="557" y="790"/>
                </a:lnTo>
                <a:lnTo>
                  <a:pt x="0" y="7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43" name="Rectangle 18">
            <a:extLst>
              <a:ext uri="{FF2B5EF4-FFF2-40B4-BE49-F238E27FC236}">
                <a16:creationId xmlns:a16="http://schemas.microsoft.com/office/drawing/2014/main" id="{5F0C102F-9D3D-454C-967E-159D5A6F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027" y="3126665"/>
            <a:ext cx="523098" cy="29062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44" name="Rectangle 19">
            <a:extLst>
              <a:ext uri="{FF2B5EF4-FFF2-40B4-BE49-F238E27FC236}">
                <a16:creationId xmlns:a16="http://schemas.microsoft.com/office/drawing/2014/main" id="{1131ED94-AD70-4A46-A84D-AB626B9F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911" y="3192537"/>
            <a:ext cx="883455" cy="25187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45" name="Rectangle 20">
            <a:extLst>
              <a:ext uri="{FF2B5EF4-FFF2-40B4-BE49-F238E27FC236}">
                <a16:creationId xmlns:a16="http://schemas.microsoft.com/office/drawing/2014/main" id="{3602F988-CEAE-4917-9ED4-A31EDCA9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911" y="3235160"/>
            <a:ext cx="883455" cy="25187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46" name="Rectangle 21">
            <a:extLst>
              <a:ext uri="{FF2B5EF4-FFF2-40B4-BE49-F238E27FC236}">
                <a16:creationId xmlns:a16="http://schemas.microsoft.com/office/drawing/2014/main" id="{A2573A0D-C022-4392-ABA1-5C92FAC8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911" y="3283594"/>
            <a:ext cx="883455" cy="25187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47" name="Rectangle 22">
            <a:extLst>
              <a:ext uri="{FF2B5EF4-FFF2-40B4-BE49-F238E27FC236}">
                <a16:creationId xmlns:a16="http://schemas.microsoft.com/office/drawing/2014/main" id="{8AF509D8-F172-4BB1-9648-4F63B2E2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911" y="3326217"/>
            <a:ext cx="414604" cy="25187"/>
          </a:xfrm>
          <a:prstGeom prst="rect">
            <a:avLst/>
          </a:prstGeom>
          <a:solidFill>
            <a:srgbClr val="CD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48" name="Freeform 34">
            <a:extLst>
              <a:ext uri="{FF2B5EF4-FFF2-40B4-BE49-F238E27FC236}">
                <a16:creationId xmlns:a16="http://schemas.microsoft.com/office/drawing/2014/main" id="{79D0F6CC-BECE-4229-85BE-1C81BF22D0CB}"/>
              </a:ext>
            </a:extLst>
          </p:cNvPr>
          <p:cNvSpPr>
            <a:spLocks/>
          </p:cNvSpPr>
          <p:nvPr/>
        </p:nvSpPr>
        <p:spPr bwMode="auto">
          <a:xfrm>
            <a:off x="5105221" y="3457961"/>
            <a:ext cx="800147" cy="494038"/>
          </a:xfrm>
          <a:custGeom>
            <a:avLst/>
            <a:gdLst>
              <a:gd name="T0" fmla="*/ 91 w 413"/>
              <a:gd name="T1" fmla="*/ 61 h 255"/>
              <a:gd name="T2" fmla="*/ 0 w 413"/>
              <a:gd name="T3" fmla="*/ 250 h 255"/>
              <a:gd name="T4" fmla="*/ 9 w 413"/>
              <a:gd name="T5" fmla="*/ 255 h 255"/>
              <a:gd name="T6" fmla="*/ 96 w 413"/>
              <a:gd name="T7" fmla="*/ 72 h 255"/>
              <a:gd name="T8" fmla="*/ 165 w 413"/>
              <a:gd name="T9" fmla="*/ 192 h 255"/>
              <a:gd name="T10" fmla="*/ 166 w 413"/>
              <a:gd name="T11" fmla="*/ 195 h 255"/>
              <a:gd name="T12" fmla="*/ 171 w 413"/>
              <a:gd name="T13" fmla="*/ 192 h 255"/>
              <a:gd name="T14" fmla="*/ 249 w 413"/>
              <a:gd name="T15" fmla="*/ 132 h 255"/>
              <a:gd name="T16" fmla="*/ 327 w 413"/>
              <a:gd name="T17" fmla="*/ 192 h 255"/>
              <a:gd name="T18" fmla="*/ 331 w 413"/>
              <a:gd name="T19" fmla="*/ 197 h 255"/>
              <a:gd name="T20" fmla="*/ 334 w 413"/>
              <a:gd name="T21" fmla="*/ 190 h 255"/>
              <a:gd name="T22" fmla="*/ 397 w 413"/>
              <a:gd name="T23" fmla="*/ 39 h 255"/>
              <a:gd name="T24" fmla="*/ 413 w 413"/>
              <a:gd name="T25" fmla="*/ 45 h 255"/>
              <a:gd name="T26" fmla="*/ 408 w 413"/>
              <a:gd name="T27" fmla="*/ 0 h 255"/>
              <a:gd name="T28" fmla="*/ 371 w 413"/>
              <a:gd name="T29" fmla="*/ 29 h 255"/>
              <a:gd name="T30" fmla="*/ 389 w 413"/>
              <a:gd name="T31" fmla="*/ 35 h 255"/>
              <a:gd name="T32" fmla="*/ 327 w 413"/>
              <a:gd name="T33" fmla="*/ 182 h 255"/>
              <a:gd name="T34" fmla="*/ 252 w 413"/>
              <a:gd name="T35" fmla="*/ 122 h 255"/>
              <a:gd name="T36" fmla="*/ 249 w 413"/>
              <a:gd name="T37" fmla="*/ 121 h 255"/>
              <a:gd name="T38" fmla="*/ 245 w 413"/>
              <a:gd name="T39" fmla="*/ 122 h 255"/>
              <a:gd name="T40" fmla="*/ 170 w 413"/>
              <a:gd name="T41" fmla="*/ 182 h 255"/>
              <a:gd name="T42" fmla="*/ 99 w 413"/>
              <a:gd name="T43" fmla="*/ 61 h 255"/>
              <a:gd name="T44" fmla="*/ 94 w 413"/>
              <a:gd name="T45" fmla="*/ 53 h 255"/>
              <a:gd name="T46" fmla="*/ 91 w 413"/>
              <a:gd name="T47" fmla="*/ 61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3" h="255">
                <a:moveTo>
                  <a:pt x="91" y="61"/>
                </a:moveTo>
                <a:lnTo>
                  <a:pt x="0" y="250"/>
                </a:lnTo>
                <a:lnTo>
                  <a:pt x="9" y="255"/>
                </a:lnTo>
                <a:lnTo>
                  <a:pt x="96" y="72"/>
                </a:lnTo>
                <a:lnTo>
                  <a:pt x="165" y="192"/>
                </a:lnTo>
                <a:lnTo>
                  <a:pt x="166" y="195"/>
                </a:lnTo>
                <a:lnTo>
                  <a:pt x="171" y="192"/>
                </a:lnTo>
                <a:lnTo>
                  <a:pt x="249" y="132"/>
                </a:lnTo>
                <a:lnTo>
                  <a:pt x="327" y="192"/>
                </a:lnTo>
                <a:lnTo>
                  <a:pt x="331" y="197"/>
                </a:lnTo>
                <a:lnTo>
                  <a:pt x="334" y="190"/>
                </a:lnTo>
                <a:lnTo>
                  <a:pt x="397" y="39"/>
                </a:lnTo>
                <a:lnTo>
                  <a:pt x="413" y="45"/>
                </a:lnTo>
                <a:lnTo>
                  <a:pt x="408" y="0"/>
                </a:lnTo>
                <a:lnTo>
                  <a:pt x="371" y="29"/>
                </a:lnTo>
                <a:lnTo>
                  <a:pt x="389" y="35"/>
                </a:lnTo>
                <a:lnTo>
                  <a:pt x="327" y="182"/>
                </a:lnTo>
                <a:lnTo>
                  <a:pt x="252" y="122"/>
                </a:lnTo>
                <a:lnTo>
                  <a:pt x="249" y="121"/>
                </a:lnTo>
                <a:lnTo>
                  <a:pt x="245" y="122"/>
                </a:lnTo>
                <a:lnTo>
                  <a:pt x="170" y="182"/>
                </a:lnTo>
                <a:lnTo>
                  <a:pt x="99" y="61"/>
                </a:lnTo>
                <a:lnTo>
                  <a:pt x="94" y="53"/>
                </a:lnTo>
                <a:lnTo>
                  <a:pt x="91" y="6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49" name="Rectangle 46">
            <a:extLst>
              <a:ext uri="{FF2B5EF4-FFF2-40B4-BE49-F238E27FC236}">
                <a16:creationId xmlns:a16="http://schemas.microsoft.com/office/drawing/2014/main" id="{4A512AED-A93A-4203-A9FF-ED50ECF46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285" y="4110865"/>
            <a:ext cx="77496" cy="290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50" name="Rectangle 47">
            <a:extLst>
              <a:ext uri="{FF2B5EF4-FFF2-40B4-BE49-F238E27FC236}">
                <a16:creationId xmlns:a16="http://schemas.microsoft.com/office/drawing/2014/main" id="{1A1752A8-5070-4756-BDC4-9B8BD20A8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406" y="4219360"/>
            <a:ext cx="81371" cy="1821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51" name="Rectangle 48">
            <a:extLst>
              <a:ext uri="{FF2B5EF4-FFF2-40B4-BE49-F238E27FC236}">
                <a16:creationId xmlns:a16="http://schemas.microsoft.com/office/drawing/2014/main" id="{3F571F42-8CAF-4405-919B-10443624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339" y="4281357"/>
            <a:ext cx="77496" cy="1201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52" name="Rectangle 49">
            <a:extLst>
              <a:ext uri="{FF2B5EF4-FFF2-40B4-BE49-F238E27FC236}">
                <a16:creationId xmlns:a16="http://schemas.microsoft.com/office/drawing/2014/main" id="{227CC18C-15D5-4F3C-A208-D5FFD823F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396" y="4225172"/>
            <a:ext cx="77496" cy="17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53" name="Rectangle 50">
            <a:extLst>
              <a:ext uri="{FF2B5EF4-FFF2-40B4-BE49-F238E27FC236}">
                <a16:creationId xmlns:a16="http://schemas.microsoft.com/office/drawing/2014/main" id="{05792800-AE8F-479C-93FE-BFB66B84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517" y="4275544"/>
            <a:ext cx="81371" cy="1259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54" name="Oval 51">
            <a:extLst>
              <a:ext uri="{FF2B5EF4-FFF2-40B4-BE49-F238E27FC236}">
                <a16:creationId xmlns:a16="http://schemas.microsoft.com/office/drawing/2014/main" id="{9AD5805D-0968-4A21-9F6E-A8F031EF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759" y="4097303"/>
            <a:ext cx="352607" cy="3545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55" name="Freeform 52">
            <a:extLst>
              <a:ext uri="{FF2B5EF4-FFF2-40B4-BE49-F238E27FC236}">
                <a16:creationId xmlns:a16="http://schemas.microsoft.com/office/drawing/2014/main" id="{8B036D05-C7D8-4F0C-B2ED-20C774CCD8E1}"/>
              </a:ext>
            </a:extLst>
          </p:cNvPr>
          <p:cNvSpPr>
            <a:spLocks/>
          </p:cNvSpPr>
          <p:nvPr/>
        </p:nvSpPr>
        <p:spPr bwMode="auto">
          <a:xfrm>
            <a:off x="5603133" y="4275544"/>
            <a:ext cx="158867" cy="147243"/>
          </a:xfrm>
          <a:custGeom>
            <a:avLst/>
            <a:gdLst>
              <a:gd name="T0" fmla="*/ 19 w 51"/>
              <a:gd name="T1" fmla="*/ 47 h 47"/>
              <a:gd name="T2" fmla="*/ 0 w 51"/>
              <a:gd name="T3" fmla="*/ 25 h 47"/>
              <a:gd name="T4" fmla="*/ 51 w 51"/>
              <a:gd name="T5" fmla="*/ 0 h 47"/>
              <a:gd name="T6" fmla="*/ 19 w 51"/>
              <a:gd name="T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47">
                <a:moveTo>
                  <a:pt x="19" y="47"/>
                </a:moveTo>
                <a:cubicBezTo>
                  <a:pt x="11" y="42"/>
                  <a:pt x="5" y="34"/>
                  <a:pt x="0" y="25"/>
                </a:cubicBezTo>
                <a:cubicBezTo>
                  <a:pt x="51" y="0"/>
                  <a:pt x="51" y="0"/>
                  <a:pt x="51" y="0"/>
                </a:cubicBezTo>
                <a:lnTo>
                  <a:pt x="19" y="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56" name="Freeform 56">
            <a:extLst>
              <a:ext uri="{FF2B5EF4-FFF2-40B4-BE49-F238E27FC236}">
                <a16:creationId xmlns:a16="http://schemas.microsoft.com/office/drawing/2014/main" id="{0AE57047-7EC9-4B40-81EA-A9A06C226BEB}"/>
              </a:ext>
            </a:extLst>
          </p:cNvPr>
          <p:cNvSpPr>
            <a:spLocks/>
          </p:cNvSpPr>
          <p:nvPr/>
        </p:nvSpPr>
        <p:spPr bwMode="auto">
          <a:xfrm>
            <a:off x="5692254" y="3810568"/>
            <a:ext cx="207303" cy="1019073"/>
          </a:xfrm>
          <a:custGeom>
            <a:avLst/>
            <a:gdLst>
              <a:gd name="T0" fmla="*/ 0 w 66"/>
              <a:gd name="T1" fmla="*/ 36 h 326"/>
              <a:gd name="T2" fmla="*/ 11 w 66"/>
              <a:gd name="T3" fmla="*/ 0 h 326"/>
              <a:gd name="T4" fmla="*/ 30 w 66"/>
              <a:gd name="T5" fmla="*/ 33 h 326"/>
              <a:gd name="T6" fmla="*/ 66 w 66"/>
              <a:gd name="T7" fmla="*/ 315 h 326"/>
              <a:gd name="T8" fmla="*/ 59 w 66"/>
              <a:gd name="T9" fmla="*/ 324 h 326"/>
              <a:gd name="T10" fmla="*/ 45 w 66"/>
              <a:gd name="T11" fmla="*/ 326 h 326"/>
              <a:gd name="T12" fmla="*/ 35 w 66"/>
              <a:gd name="T13" fmla="*/ 318 h 326"/>
              <a:gd name="T14" fmla="*/ 0 w 66"/>
              <a:gd name="T15" fmla="*/ 3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326">
                <a:moveTo>
                  <a:pt x="0" y="36"/>
                </a:moveTo>
                <a:cubicBezTo>
                  <a:pt x="11" y="0"/>
                  <a:pt x="11" y="0"/>
                  <a:pt x="11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66" y="315"/>
                  <a:pt x="66" y="315"/>
                  <a:pt x="66" y="315"/>
                </a:cubicBezTo>
                <a:cubicBezTo>
                  <a:pt x="66" y="319"/>
                  <a:pt x="63" y="323"/>
                  <a:pt x="59" y="324"/>
                </a:cubicBezTo>
                <a:cubicBezTo>
                  <a:pt x="45" y="326"/>
                  <a:pt x="45" y="326"/>
                  <a:pt x="45" y="326"/>
                </a:cubicBezTo>
                <a:cubicBezTo>
                  <a:pt x="40" y="326"/>
                  <a:pt x="36" y="323"/>
                  <a:pt x="35" y="318"/>
                </a:cubicBezTo>
                <a:lnTo>
                  <a:pt x="0" y="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57" name="Freeform 61">
            <a:extLst>
              <a:ext uri="{FF2B5EF4-FFF2-40B4-BE49-F238E27FC236}">
                <a16:creationId xmlns:a16="http://schemas.microsoft.com/office/drawing/2014/main" id="{0D380FAB-EBD3-4312-9B25-E0DF12337C4C}"/>
              </a:ext>
            </a:extLst>
          </p:cNvPr>
          <p:cNvSpPr>
            <a:spLocks/>
          </p:cNvSpPr>
          <p:nvPr/>
        </p:nvSpPr>
        <p:spPr bwMode="auto">
          <a:xfrm>
            <a:off x="5692254" y="3810568"/>
            <a:ext cx="151117" cy="928016"/>
          </a:xfrm>
          <a:custGeom>
            <a:avLst/>
            <a:gdLst>
              <a:gd name="T0" fmla="*/ 0 w 48"/>
              <a:gd name="T1" fmla="*/ 36 h 297"/>
              <a:gd name="T2" fmla="*/ 11 w 48"/>
              <a:gd name="T3" fmla="*/ 0 h 297"/>
              <a:gd name="T4" fmla="*/ 15 w 48"/>
              <a:gd name="T5" fmla="*/ 36 h 297"/>
              <a:gd name="T6" fmla="*/ 48 w 48"/>
              <a:gd name="T7" fmla="*/ 296 h 297"/>
              <a:gd name="T8" fmla="*/ 33 w 48"/>
              <a:gd name="T9" fmla="*/ 296 h 297"/>
              <a:gd name="T10" fmla="*/ 0 w 48"/>
              <a:gd name="T11" fmla="*/ 3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297">
                <a:moveTo>
                  <a:pt x="0" y="36"/>
                </a:moveTo>
                <a:cubicBezTo>
                  <a:pt x="11" y="0"/>
                  <a:pt x="11" y="0"/>
                  <a:pt x="11" y="0"/>
                </a:cubicBezTo>
                <a:cubicBezTo>
                  <a:pt x="15" y="36"/>
                  <a:pt x="15" y="36"/>
                  <a:pt x="15" y="36"/>
                </a:cubicBezTo>
                <a:cubicBezTo>
                  <a:pt x="48" y="296"/>
                  <a:pt x="48" y="296"/>
                  <a:pt x="48" y="296"/>
                </a:cubicBezTo>
                <a:cubicBezTo>
                  <a:pt x="43" y="297"/>
                  <a:pt x="38" y="297"/>
                  <a:pt x="33" y="296"/>
                </a:cubicBezTo>
                <a:lnTo>
                  <a:pt x="0" y="3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aleway" panose="020B0503030101060003" pitchFamily="34" charset="0"/>
            </a:endParaRPr>
          </a:p>
        </p:txBody>
      </p:sp>
      <p:sp>
        <p:nvSpPr>
          <p:cNvPr id="258" name="Freeform 414">
            <a:extLst>
              <a:ext uri="{FF2B5EF4-FFF2-40B4-BE49-F238E27FC236}">
                <a16:creationId xmlns:a16="http://schemas.microsoft.com/office/drawing/2014/main" id="{89817CBC-E044-4606-A5DE-2FC1762613F9}"/>
              </a:ext>
            </a:extLst>
          </p:cNvPr>
          <p:cNvSpPr>
            <a:spLocks noEditPoints="1"/>
          </p:cNvSpPr>
          <p:nvPr/>
        </p:nvSpPr>
        <p:spPr bwMode="auto">
          <a:xfrm>
            <a:off x="7608524" y="3579072"/>
            <a:ext cx="1421920" cy="838892"/>
          </a:xfrm>
          <a:custGeom>
            <a:avLst/>
            <a:gdLst>
              <a:gd name="T0" fmla="*/ 160 w 186"/>
              <a:gd name="T1" fmla="*/ 43 h 110"/>
              <a:gd name="T2" fmla="*/ 161 w 186"/>
              <a:gd name="T3" fmla="*/ 42 h 110"/>
              <a:gd name="T4" fmla="*/ 135 w 186"/>
              <a:gd name="T5" fmla="*/ 17 h 110"/>
              <a:gd name="T6" fmla="*/ 119 w 186"/>
              <a:gd name="T7" fmla="*/ 23 h 110"/>
              <a:gd name="T8" fmla="*/ 76 w 186"/>
              <a:gd name="T9" fmla="*/ 0 h 110"/>
              <a:gd name="T10" fmla="*/ 26 w 186"/>
              <a:gd name="T11" fmla="*/ 43 h 110"/>
              <a:gd name="T12" fmla="*/ 0 w 186"/>
              <a:gd name="T13" fmla="*/ 76 h 110"/>
              <a:gd name="T14" fmla="*/ 34 w 186"/>
              <a:gd name="T15" fmla="*/ 110 h 110"/>
              <a:gd name="T16" fmla="*/ 152 w 186"/>
              <a:gd name="T17" fmla="*/ 110 h 110"/>
              <a:gd name="T18" fmla="*/ 186 w 186"/>
              <a:gd name="T19" fmla="*/ 76 h 110"/>
              <a:gd name="T20" fmla="*/ 160 w 186"/>
              <a:gd name="T21" fmla="*/ 43 h 110"/>
              <a:gd name="T22" fmla="*/ 152 w 186"/>
              <a:gd name="T23" fmla="*/ 101 h 110"/>
              <a:gd name="T24" fmla="*/ 34 w 186"/>
              <a:gd name="T25" fmla="*/ 101 h 110"/>
              <a:gd name="T26" fmla="*/ 9 w 186"/>
              <a:gd name="T27" fmla="*/ 76 h 110"/>
              <a:gd name="T28" fmla="*/ 28 w 186"/>
              <a:gd name="T29" fmla="*/ 51 h 110"/>
              <a:gd name="T30" fmla="*/ 34 w 186"/>
              <a:gd name="T31" fmla="*/ 44 h 110"/>
              <a:gd name="T32" fmla="*/ 76 w 186"/>
              <a:gd name="T33" fmla="*/ 8 h 110"/>
              <a:gd name="T34" fmla="*/ 111 w 186"/>
              <a:gd name="T35" fmla="*/ 28 h 110"/>
              <a:gd name="T36" fmla="*/ 117 w 186"/>
              <a:gd name="T37" fmla="*/ 32 h 110"/>
              <a:gd name="T38" fmla="*/ 119 w 186"/>
              <a:gd name="T39" fmla="*/ 32 h 110"/>
              <a:gd name="T40" fmla="*/ 124 w 186"/>
              <a:gd name="T41" fmla="*/ 29 h 110"/>
              <a:gd name="T42" fmla="*/ 135 w 186"/>
              <a:gd name="T43" fmla="*/ 25 h 110"/>
              <a:gd name="T44" fmla="*/ 152 w 186"/>
              <a:gd name="T45" fmla="*/ 42 h 110"/>
              <a:gd name="T46" fmla="*/ 152 w 186"/>
              <a:gd name="T47" fmla="*/ 43 h 110"/>
              <a:gd name="T48" fmla="*/ 158 w 186"/>
              <a:gd name="T49" fmla="*/ 51 h 110"/>
              <a:gd name="T50" fmla="*/ 177 w 186"/>
              <a:gd name="T51" fmla="*/ 76 h 110"/>
              <a:gd name="T52" fmla="*/ 152 w 186"/>
              <a:gd name="T53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6" h="110">
                <a:moveTo>
                  <a:pt x="160" y="43"/>
                </a:moveTo>
                <a:cubicBezTo>
                  <a:pt x="160" y="43"/>
                  <a:pt x="161" y="43"/>
                  <a:pt x="161" y="42"/>
                </a:cubicBezTo>
                <a:cubicBezTo>
                  <a:pt x="161" y="28"/>
                  <a:pt x="149" y="17"/>
                  <a:pt x="135" y="17"/>
                </a:cubicBezTo>
                <a:cubicBezTo>
                  <a:pt x="129" y="17"/>
                  <a:pt x="123" y="19"/>
                  <a:pt x="119" y="23"/>
                </a:cubicBezTo>
                <a:cubicBezTo>
                  <a:pt x="110" y="9"/>
                  <a:pt x="94" y="0"/>
                  <a:pt x="76" y="0"/>
                </a:cubicBezTo>
                <a:cubicBezTo>
                  <a:pt x="51" y="0"/>
                  <a:pt x="30" y="19"/>
                  <a:pt x="26" y="43"/>
                </a:cubicBezTo>
                <a:cubicBezTo>
                  <a:pt x="11" y="47"/>
                  <a:pt x="0" y="60"/>
                  <a:pt x="0" y="76"/>
                </a:cubicBezTo>
                <a:cubicBezTo>
                  <a:pt x="0" y="95"/>
                  <a:pt x="15" y="110"/>
                  <a:pt x="34" y="110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71" y="110"/>
                  <a:pt x="186" y="95"/>
                  <a:pt x="186" y="76"/>
                </a:cubicBezTo>
                <a:cubicBezTo>
                  <a:pt x="186" y="60"/>
                  <a:pt x="175" y="47"/>
                  <a:pt x="160" y="43"/>
                </a:cubicBezTo>
                <a:close/>
                <a:moveTo>
                  <a:pt x="152" y="101"/>
                </a:moveTo>
                <a:cubicBezTo>
                  <a:pt x="34" y="101"/>
                  <a:pt x="34" y="101"/>
                  <a:pt x="34" y="101"/>
                </a:cubicBezTo>
                <a:cubicBezTo>
                  <a:pt x="20" y="101"/>
                  <a:pt x="9" y="90"/>
                  <a:pt x="9" y="76"/>
                </a:cubicBezTo>
                <a:cubicBezTo>
                  <a:pt x="9" y="64"/>
                  <a:pt x="17" y="54"/>
                  <a:pt x="28" y="51"/>
                </a:cubicBezTo>
                <a:cubicBezTo>
                  <a:pt x="31" y="51"/>
                  <a:pt x="34" y="48"/>
                  <a:pt x="34" y="44"/>
                </a:cubicBezTo>
                <a:cubicBezTo>
                  <a:pt x="38" y="24"/>
                  <a:pt x="55" y="8"/>
                  <a:pt x="76" y="8"/>
                </a:cubicBezTo>
                <a:cubicBezTo>
                  <a:pt x="90" y="8"/>
                  <a:pt x="104" y="16"/>
                  <a:pt x="111" y="28"/>
                </a:cubicBezTo>
                <a:cubicBezTo>
                  <a:pt x="113" y="30"/>
                  <a:pt x="115" y="31"/>
                  <a:pt x="117" y="32"/>
                </a:cubicBezTo>
                <a:cubicBezTo>
                  <a:pt x="118" y="32"/>
                  <a:pt x="118" y="32"/>
                  <a:pt x="119" y="32"/>
                </a:cubicBezTo>
                <a:cubicBezTo>
                  <a:pt x="121" y="32"/>
                  <a:pt x="123" y="31"/>
                  <a:pt x="124" y="29"/>
                </a:cubicBezTo>
                <a:cubicBezTo>
                  <a:pt x="127" y="27"/>
                  <a:pt x="131" y="25"/>
                  <a:pt x="135" y="25"/>
                </a:cubicBezTo>
                <a:cubicBezTo>
                  <a:pt x="145" y="25"/>
                  <a:pt x="152" y="33"/>
                  <a:pt x="152" y="42"/>
                </a:cubicBezTo>
                <a:cubicBezTo>
                  <a:pt x="152" y="43"/>
                  <a:pt x="152" y="43"/>
                  <a:pt x="152" y="43"/>
                </a:cubicBezTo>
                <a:cubicBezTo>
                  <a:pt x="152" y="47"/>
                  <a:pt x="154" y="50"/>
                  <a:pt x="158" y="51"/>
                </a:cubicBezTo>
                <a:cubicBezTo>
                  <a:pt x="170" y="54"/>
                  <a:pt x="177" y="64"/>
                  <a:pt x="177" y="76"/>
                </a:cubicBezTo>
                <a:cubicBezTo>
                  <a:pt x="177" y="90"/>
                  <a:pt x="166" y="101"/>
                  <a:pt x="152" y="101"/>
                </a:cubicBezTo>
                <a:close/>
              </a:path>
            </a:pathLst>
          </a:cu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59" name="Group 8">
            <a:extLst>
              <a:ext uri="{FF2B5EF4-FFF2-40B4-BE49-F238E27FC236}">
                <a16:creationId xmlns:a16="http://schemas.microsoft.com/office/drawing/2014/main" id="{7384205E-D774-422F-AE12-819A39AB9B47}"/>
              </a:ext>
            </a:extLst>
          </p:cNvPr>
          <p:cNvGrpSpPr/>
          <p:nvPr/>
        </p:nvGrpSpPr>
        <p:grpSpPr>
          <a:xfrm rot="2600044">
            <a:off x="7904305" y="3161901"/>
            <a:ext cx="830358" cy="1613304"/>
            <a:chOff x="2175079" y="1874903"/>
            <a:chExt cx="830358" cy="1613304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174658F3-7CFD-4F63-B47A-55B81F9CDC75}"/>
                </a:ext>
              </a:extLst>
            </p:cNvPr>
            <p:cNvSpPr/>
            <p:nvPr/>
          </p:nvSpPr>
          <p:spPr>
            <a:xfrm>
              <a:off x="2491643" y="2705261"/>
              <a:ext cx="194349" cy="6443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3">
              <a:extLst>
                <a:ext uri="{FF2B5EF4-FFF2-40B4-BE49-F238E27FC236}">
                  <a16:creationId xmlns:a16="http://schemas.microsoft.com/office/drawing/2014/main" id="{48FEF407-E2E3-4FFD-B4DB-B2E39911D493}"/>
                </a:ext>
              </a:extLst>
            </p:cNvPr>
            <p:cNvSpPr/>
            <p:nvPr/>
          </p:nvSpPr>
          <p:spPr>
            <a:xfrm>
              <a:off x="2175079" y="1874903"/>
              <a:ext cx="830358" cy="830358"/>
            </a:xfrm>
            <a:prstGeom prst="ellips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2CD5708-FC97-4106-9BA0-C142FD09E8CB}"/>
                </a:ext>
              </a:extLst>
            </p:cNvPr>
            <p:cNvSpPr/>
            <p:nvPr/>
          </p:nvSpPr>
          <p:spPr>
            <a:xfrm>
              <a:off x="2450503" y="2928005"/>
              <a:ext cx="279672" cy="4690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36AE688A-9BB3-4BD5-B8A7-2FAD47F81D85}"/>
                </a:ext>
              </a:extLst>
            </p:cNvPr>
            <p:cNvSpPr/>
            <p:nvPr/>
          </p:nvSpPr>
          <p:spPr>
            <a:xfrm>
              <a:off x="2450503" y="2843820"/>
              <a:ext cx="279672" cy="131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111C1A1-1DE6-4788-B558-32EFCBD7EC96}"/>
                </a:ext>
              </a:extLst>
            </p:cNvPr>
            <p:cNvSpPr/>
            <p:nvPr/>
          </p:nvSpPr>
          <p:spPr>
            <a:xfrm>
              <a:off x="2448980" y="3356855"/>
              <a:ext cx="279672" cy="131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3CA2BD99-0F92-4A0C-840A-E07A05439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720" y="4013411"/>
            <a:ext cx="773827" cy="7738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A45C3-01EA-4A1A-A5CD-A81CD72C0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046" y="2653819"/>
            <a:ext cx="801855" cy="801855"/>
          </a:xfrm>
          <a:prstGeom prst="rect">
            <a:avLst/>
          </a:prstGeom>
        </p:spPr>
      </p:pic>
      <p:sp>
        <p:nvSpPr>
          <p:cNvPr id="265" name="Rectangle 39">
            <a:extLst>
              <a:ext uri="{FF2B5EF4-FFF2-40B4-BE49-F238E27FC236}">
                <a16:creationId xmlns:a16="http://schemas.microsoft.com/office/drawing/2014/main" id="{74916CC5-3BD2-4A7A-838F-05DD197BB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672" y="1857047"/>
            <a:ext cx="1929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b="1" dirty="0">
                <a:latin typeface="Raleway" panose="020B0503030101060003" pitchFamily="34" charset="0"/>
              </a:rPr>
              <a:t>TIME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Raleway" panose="020B0503030101060003" pitchFamily="34" charset="0"/>
            </a:endParaRPr>
          </a:p>
        </p:txBody>
      </p:sp>
      <p:sp>
        <p:nvSpPr>
          <p:cNvPr id="266" name="Rectangle 39">
            <a:extLst>
              <a:ext uri="{FF2B5EF4-FFF2-40B4-BE49-F238E27FC236}">
                <a16:creationId xmlns:a16="http://schemas.microsoft.com/office/drawing/2014/main" id="{406A486D-1654-43E7-99CC-8007995C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862" y="1857047"/>
            <a:ext cx="1929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b="1" dirty="0">
                <a:latin typeface="Raleway" panose="020B0503030101060003" pitchFamily="34" charset="0"/>
              </a:rPr>
              <a:t>THIRD TASK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Raleway" panose="020B0503030101060003" pitchFamily="34" charset="0"/>
            </a:endParaRPr>
          </a:p>
        </p:txBody>
      </p:sp>
      <p:sp>
        <p:nvSpPr>
          <p:cNvPr id="268" name="Rectangle 39">
            <a:extLst>
              <a:ext uri="{FF2B5EF4-FFF2-40B4-BE49-F238E27FC236}">
                <a16:creationId xmlns:a16="http://schemas.microsoft.com/office/drawing/2014/main" id="{C137E6A6-9945-422A-94B1-B1361301B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524" y="1857047"/>
            <a:ext cx="1929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b="1" dirty="0">
                <a:latin typeface="Raleway" panose="020B0503030101060003" pitchFamily="34" charset="0"/>
              </a:rPr>
              <a:t>UNKNOW LANGUAGE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Raleway" panose="020B0503030101060003" pitchFamily="34" charset="0"/>
            </a:endParaRPr>
          </a:p>
        </p:txBody>
      </p:sp>
      <p:sp>
        <p:nvSpPr>
          <p:cNvPr id="269" name="Chevron 27">
            <a:extLst>
              <a:ext uri="{FF2B5EF4-FFF2-40B4-BE49-F238E27FC236}">
                <a16:creationId xmlns:a16="http://schemas.microsoft.com/office/drawing/2014/main" id="{BAFCC490-655E-4BB3-B302-18BCC109A859}"/>
              </a:ext>
            </a:extLst>
          </p:cNvPr>
          <p:cNvSpPr/>
          <p:nvPr/>
        </p:nvSpPr>
        <p:spPr>
          <a:xfrm>
            <a:off x="2066286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0" name="Chevron 27">
            <a:extLst>
              <a:ext uri="{FF2B5EF4-FFF2-40B4-BE49-F238E27FC236}">
                <a16:creationId xmlns:a16="http://schemas.microsoft.com/office/drawing/2014/main" id="{6D73526C-6172-41AF-8136-94A506EC16B4}"/>
              </a:ext>
            </a:extLst>
          </p:cNvPr>
          <p:cNvSpPr/>
          <p:nvPr/>
        </p:nvSpPr>
        <p:spPr>
          <a:xfrm>
            <a:off x="3342958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1" name="Chevron 27">
            <a:extLst>
              <a:ext uri="{FF2B5EF4-FFF2-40B4-BE49-F238E27FC236}">
                <a16:creationId xmlns:a16="http://schemas.microsoft.com/office/drawing/2014/main" id="{CA1AA0B0-FF22-407E-8B43-3590EA12D5F2}"/>
              </a:ext>
            </a:extLst>
          </p:cNvPr>
          <p:cNvSpPr/>
          <p:nvPr/>
        </p:nvSpPr>
        <p:spPr>
          <a:xfrm>
            <a:off x="4623627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2" name="Chevron 27">
            <a:extLst>
              <a:ext uri="{FF2B5EF4-FFF2-40B4-BE49-F238E27FC236}">
                <a16:creationId xmlns:a16="http://schemas.microsoft.com/office/drawing/2014/main" id="{6F6B978D-0C5F-4FC8-B284-4C7DE5ED716D}"/>
              </a:ext>
            </a:extLst>
          </p:cNvPr>
          <p:cNvSpPr/>
          <p:nvPr/>
        </p:nvSpPr>
        <p:spPr>
          <a:xfrm>
            <a:off x="5898955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3" name="Chevron 27">
            <a:extLst>
              <a:ext uri="{FF2B5EF4-FFF2-40B4-BE49-F238E27FC236}">
                <a16:creationId xmlns:a16="http://schemas.microsoft.com/office/drawing/2014/main" id="{1F9ACE24-8C7D-42C8-9CEE-0A6C150E5E18}"/>
              </a:ext>
            </a:extLst>
          </p:cNvPr>
          <p:cNvSpPr/>
          <p:nvPr/>
        </p:nvSpPr>
        <p:spPr>
          <a:xfrm>
            <a:off x="7177662" y="6366650"/>
            <a:ext cx="1224280" cy="24773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4" name="Chevron 27">
            <a:extLst>
              <a:ext uri="{FF2B5EF4-FFF2-40B4-BE49-F238E27FC236}">
                <a16:creationId xmlns:a16="http://schemas.microsoft.com/office/drawing/2014/main" id="{52BA2CF9-4637-4814-AFC0-927B618FEFCC}"/>
              </a:ext>
            </a:extLst>
          </p:cNvPr>
          <p:cNvSpPr/>
          <p:nvPr/>
        </p:nvSpPr>
        <p:spPr>
          <a:xfrm>
            <a:off x="8460551" y="6370762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210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19970" y="6164325"/>
            <a:ext cx="2743200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8" name="Group 160">
            <a:extLst>
              <a:ext uri="{FF2B5EF4-FFF2-40B4-BE49-F238E27FC236}">
                <a16:creationId xmlns:a16="http://schemas.microsoft.com/office/drawing/2014/main" id="{80DB064A-C63D-4E51-B1FB-ED59FEC40466}"/>
              </a:ext>
            </a:extLst>
          </p:cNvPr>
          <p:cNvGrpSpPr/>
          <p:nvPr/>
        </p:nvGrpSpPr>
        <p:grpSpPr>
          <a:xfrm>
            <a:off x="10957534" y="230949"/>
            <a:ext cx="524872" cy="337973"/>
            <a:chOff x="6258192" y="2164972"/>
            <a:chExt cx="602756" cy="388124"/>
          </a:xfrm>
        </p:grpSpPr>
        <p:cxnSp>
          <p:nvCxnSpPr>
            <p:cNvPr id="50" name="Straight Connector 161">
              <a:extLst>
                <a:ext uri="{FF2B5EF4-FFF2-40B4-BE49-F238E27FC236}">
                  <a16:creationId xmlns:a16="http://schemas.microsoft.com/office/drawing/2014/main" id="{881A9C21-9D07-47B6-AD96-F92B9053D3C5}"/>
                </a:ext>
              </a:extLst>
            </p:cNvPr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2">
              <a:extLst>
                <a:ext uri="{FF2B5EF4-FFF2-40B4-BE49-F238E27FC236}">
                  <a16:creationId xmlns:a16="http://schemas.microsoft.com/office/drawing/2014/main" id="{7C6A86A8-8EFF-414E-8602-27C5D5016EA1}"/>
                </a:ext>
              </a:extLst>
            </p:cNvPr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3">
              <a:extLst>
                <a:ext uri="{FF2B5EF4-FFF2-40B4-BE49-F238E27FC236}">
                  <a16:creationId xmlns:a16="http://schemas.microsoft.com/office/drawing/2014/main" id="{BE233DCC-E85C-4A3C-B277-5301595AC744}"/>
                </a:ext>
              </a:extLst>
            </p:cNvPr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4">
              <a:extLst>
                <a:ext uri="{FF2B5EF4-FFF2-40B4-BE49-F238E27FC236}">
                  <a16:creationId xmlns:a16="http://schemas.microsoft.com/office/drawing/2014/main" id="{64C4BCDC-0E8D-44D9-862B-773ECC3F4653}"/>
                </a:ext>
              </a:extLst>
            </p:cNvPr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5">
              <a:extLst>
                <a:ext uri="{FF2B5EF4-FFF2-40B4-BE49-F238E27FC236}">
                  <a16:creationId xmlns:a16="http://schemas.microsoft.com/office/drawing/2014/main" id="{EE52126B-604F-4472-83C2-F5B29D898F6C}"/>
                </a:ext>
              </a:extLst>
            </p:cNvPr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66">
              <a:extLst>
                <a:ext uri="{FF2B5EF4-FFF2-40B4-BE49-F238E27FC236}">
                  <a16:creationId xmlns:a16="http://schemas.microsoft.com/office/drawing/2014/main" id="{43BAA5C9-09FD-44E5-8A17-D1971F3641CA}"/>
                </a:ext>
              </a:extLst>
            </p:cNvPr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7">
              <a:extLst>
                <a:ext uri="{FF2B5EF4-FFF2-40B4-BE49-F238E27FC236}">
                  <a16:creationId xmlns:a16="http://schemas.microsoft.com/office/drawing/2014/main" id="{0360FD99-E47A-4B34-878E-EFB2EC4B6122}"/>
                </a:ext>
              </a:extLst>
            </p:cNvPr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7097571-52EE-4F9B-9949-E310DBF6C222}"/>
              </a:ext>
            </a:extLst>
          </p:cNvPr>
          <p:cNvSpPr/>
          <p:nvPr/>
        </p:nvSpPr>
        <p:spPr>
          <a:xfrm>
            <a:off x="0" y="0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C0D889-B320-4CA8-9E2A-BFADE1978247}"/>
              </a:ext>
            </a:extLst>
          </p:cNvPr>
          <p:cNvSpPr/>
          <p:nvPr/>
        </p:nvSpPr>
        <p:spPr>
          <a:xfrm>
            <a:off x="0" y="6087856"/>
            <a:ext cx="12192000" cy="801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feld 38">
            <a:extLst>
              <a:ext uri="{FF2B5EF4-FFF2-40B4-BE49-F238E27FC236}">
                <a16:creationId xmlns:a16="http://schemas.microsoft.com/office/drawing/2014/main" id="{50CD595E-55E4-41A4-BD26-BB5CA9FD4D53}"/>
              </a:ext>
            </a:extLst>
          </p:cNvPr>
          <p:cNvSpPr txBox="1"/>
          <p:nvPr/>
        </p:nvSpPr>
        <p:spPr>
          <a:xfrm>
            <a:off x="1263963" y="204637"/>
            <a:ext cx="3165149" cy="4205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133" b="1" kern="900" dirty="0">
                <a:solidFill>
                  <a:schemeClr val="bg1"/>
                </a:solidFill>
                <a:latin typeface="Raleway"/>
                <a:cs typeface="Raleway"/>
              </a:rPr>
              <a:t>Conclusion</a:t>
            </a:r>
          </a:p>
        </p:txBody>
      </p:sp>
      <p:sp>
        <p:nvSpPr>
          <p:cNvPr id="67" name="Chevron 27">
            <a:extLst>
              <a:ext uri="{FF2B5EF4-FFF2-40B4-BE49-F238E27FC236}">
                <a16:creationId xmlns:a16="http://schemas.microsoft.com/office/drawing/2014/main" id="{3A0629C1-4A02-449E-9EA8-C386CEB97EDE}"/>
              </a:ext>
            </a:extLst>
          </p:cNvPr>
          <p:cNvSpPr/>
          <p:nvPr/>
        </p:nvSpPr>
        <p:spPr>
          <a:xfrm>
            <a:off x="2066286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68" name="Chevron 27">
            <a:extLst>
              <a:ext uri="{FF2B5EF4-FFF2-40B4-BE49-F238E27FC236}">
                <a16:creationId xmlns:a16="http://schemas.microsoft.com/office/drawing/2014/main" id="{CA6FF20A-4CFC-4459-993F-7F60AFAD50E9}"/>
              </a:ext>
            </a:extLst>
          </p:cNvPr>
          <p:cNvSpPr/>
          <p:nvPr/>
        </p:nvSpPr>
        <p:spPr>
          <a:xfrm>
            <a:off x="3342958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69" name="Chevron 27">
            <a:extLst>
              <a:ext uri="{FF2B5EF4-FFF2-40B4-BE49-F238E27FC236}">
                <a16:creationId xmlns:a16="http://schemas.microsoft.com/office/drawing/2014/main" id="{A96E1615-EB57-406F-8EB7-A85E188CDEFD}"/>
              </a:ext>
            </a:extLst>
          </p:cNvPr>
          <p:cNvSpPr/>
          <p:nvPr/>
        </p:nvSpPr>
        <p:spPr>
          <a:xfrm>
            <a:off x="4623627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70" name="Chevron 27">
            <a:extLst>
              <a:ext uri="{FF2B5EF4-FFF2-40B4-BE49-F238E27FC236}">
                <a16:creationId xmlns:a16="http://schemas.microsoft.com/office/drawing/2014/main" id="{834556D8-2B73-4CA2-B21A-CE955DC720BA}"/>
              </a:ext>
            </a:extLst>
          </p:cNvPr>
          <p:cNvSpPr/>
          <p:nvPr/>
        </p:nvSpPr>
        <p:spPr>
          <a:xfrm>
            <a:off x="5898955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71" name="Chevron 27">
            <a:extLst>
              <a:ext uri="{FF2B5EF4-FFF2-40B4-BE49-F238E27FC236}">
                <a16:creationId xmlns:a16="http://schemas.microsoft.com/office/drawing/2014/main" id="{161F308A-DEDE-4420-A591-67922E31E3E4}"/>
              </a:ext>
            </a:extLst>
          </p:cNvPr>
          <p:cNvSpPr/>
          <p:nvPr/>
        </p:nvSpPr>
        <p:spPr>
          <a:xfrm>
            <a:off x="7177662" y="6366650"/>
            <a:ext cx="1224280" cy="247736"/>
          </a:xfrm>
          <a:prstGeom prst="chevr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72" name="Chevron 27">
            <a:extLst>
              <a:ext uri="{FF2B5EF4-FFF2-40B4-BE49-F238E27FC236}">
                <a16:creationId xmlns:a16="http://schemas.microsoft.com/office/drawing/2014/main" id="{88A2F034-94AE-4E85-B892-7B5FA7D73568}"/>
              </a:ext>
            </a:extLst>
          </p:cNvPr>
          <p:cNvSpPr/>
          <p:nvPr/>
        </p:nvSpPr>
        <p:spPr>
          <a:xfrm>
            <a:off x="8460551" y="6370762"/>
            <a:ext cx="1224280" cy="24773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106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110</Words>
  <Application>Microsoft Office PowerPoint</Application>
  <PresentationFormat>Grand écran</PresentationFormat>
  <Paragraphs>65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Roboto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Willy RINEAU</dc:creator>
  <cp:lastModifiedBy>Willy RINEAU</cp:lastModifiedBy>
  <cp:revision>30</cp:revision>
  <dcterms:created xsi:type="dcterms:W3CDTF">2018-03-19T13:52:01Z</dcterms:created>
  <dcterms:modified xsi:type="dcterms:W3CDTF">2018-03-19T20:55:03Z</dcterms:modified>
</cp:coreProperties>
</file>