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lan CHESNOUARD" initials="DC" lastIdx="4" clrIdx="0">
    <p:extLst>
      <p:ext uri="{19B8F6BF-5375-455C-9EA6-DF929625EA0E}">
        <p15:presenceInfo xmlns:p15="http://schemas.microsoft.com/office/powerpoint/2012/main" userId="Dylan CHESNOU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DC0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1BD88-7BD5-45A6-8E3E-1E88840CD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3FBA17-0AE3-4D20-8A33-7C603537E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AF306E-3C9C-43AA-AA94-7964090F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5A56-F36F-4DFA-B56B-1C4E0C922ADC}" type="datetimeFigureOut">
              <a:rPr lang="fr-FR" smtClean="0"/>
              <a:t>10/04/2018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5F4B81-9F42-4D2E-A27F-B36E5015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ED7202-2EA0-404B-888D-60F343E5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6B97-BE6A-410F-B87E-034A3ECFAA3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546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B7E12-F287-4786-B808-6B362EFB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B9F9BE-0FFE-41A3-9499-5A0F5A228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3CB961-C626-4FFA-875D-10D66541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5A56-F36F-4DFA-B56B-1C4E0C922ADC}" type="datetimeFigureOut">
              <a:rPr lang="fr-FR" smtClean="0"/>
              <a:t>10/04/2018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91AFAE-04E1-4237-BF26-9FA951B2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C1D86B-8DEB-411C-85B8-5414964B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6B97-BE6A-410F-B87E-034A3ECFAA3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891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0773BB-B13C-47E2-967F-C6B9C5051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9F95A2-B5E1-4887-B0F1-0AA4171F9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38EF4-3093-41B6-B764-EF83EB65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5A56-F36F-4DFA-B56B-1C4E0C922ADC}" type="datetimeFigureOut">
              <a:rPr lang="fr-FR" smtClean="0"/>
              <a:t>10/04/2018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88200E-1F84-4F8B-B911-1C55787E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1FE533-4C75-4132-947A-09F0280B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6B97-BE6A-410F-B87E-034A3ECFAA3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138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26C92-BD85-4F95-85E3-5B32C7C0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FA01F4-69C9-417E-8940-4EF6CB89B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B8D8A4-E601-4F28-BDF5-6DD61170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5A56-F36F-4DFA-B56B-1C4E0C922ADC}" type="datetimeFigureOut">
              <a:rPr lang="fr-FR" smtClean="0"/>
              <a:t>10/04/2018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3FD92E-FE81-46AF-BB0B-F2924809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E4F008-B0CE-4195-AA1F-B833BE5B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6B97-BE6A-410F-B87E-034A3ECFAA3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157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B5D13-92A7-41B7-9155-CA9F0884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674E89-9A09-4284-BC82-0B807C570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53BE2-7AE6-491C-B963-AED68BC3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5A56-F36F-4DFA-B56B-1C4E0C922ADC}" type="datetimeFigureOut">
              <a:rPr lang="fr-FR" smtClean="0"/>
              <a:t>10/04/2018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544AD-E4E1-40A0-8E45-AEFD2F7C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9C18D4-92EA-457A-B2B2-3375DCF0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6B97-BE6A-410F-B87E-034A3ECFAA3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203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94FCA-0F61-4558-AE82-220600CE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C715E9-309B-40A1-A37F-6EF33ADE9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77F1A7-4B56-49D3-9734-8F792435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253F3D-7C28-4458-9893-4A8729BD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5A56-F36F-4DFA-B56B-1C4E0C922ADC}" type="datetimeFigureOut">
              <a:rPr lang="fr-FR" smtClean="0"/>
              <a:t>10/04/2018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8E86EB-6663-4E51-B903-B1B35511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428F36-9F30-4AC9-A7EE-38C1CC42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6B97-BE6A-410F-B87E-034A3ECFAA3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379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45322-B077-4B00-A6A0-0DA934C7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872F2-2ACC-441D-B4B8-C3AE6C2AC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7124E1-ECA7-405C-9387-ABFCB7760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7CB3D1-33C2-4F92-90A2-9CC8289C6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B3CE48-81D0-4184-959D-AD57B010F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79D2B2-4F1D-4D67-9C4C-60D79631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5A56-F36F-4DFA-B56B-1C4E0C922ADC}" type="datetimeFigureOut">
              <a:rPr lang="fr-FR" smtClean="0"/>
              <a:t>10/04/2018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402A0F-412D-485F-BF74-596109F4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2C3384-656F-46F1-BFA9-D00DDF42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6B97-BE6A-410F-B87E-034A3ECFAA3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807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F5FBA-80A9-4043-B229-E7C5DB1E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47A329-D74C-44EC-AE9A-9C743C07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5A56-F36F-4DFA-B56B-1C4E0C922ADC}" type="datetimeFigureOut">
              <a:rPr lang="fr-FR" smtClean="0"/>
              <a:t>10/04/2018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57B430-29E2-4ACC-A61F-2E14A123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FDA6D0-03CD-4F18-8300-51A7DDE3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6B97-BE6A-410F-B87E-034A3ECFAA3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988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A0022F-BF5C-47B9-AE71-295E8FF4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5A56-F36F-4DFA-B56B-1C4E0C922ADC}" type="datetimeFigureOut">
              <a:rPr lang="fr-FR" smtClean="0"/>
              <a:t>10/04/2018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5078D3-6EC9-45BE-8D57-6AF87A1B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DB1224-7679-4917-B491-5BF1DBE5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6B97-BE6A-410F-B87E-034A3ECFAA3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579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7C823-69BA-407A-AF73-20BD0691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79BD73-09E9-4EE7-B786-2E53E5EFC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5B5CD3-B61B-4ABE-8873-D1C561775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3D37FA-0394-4BED-AC67-24A58D41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5A56-F36F-4DFA-B56B-1C4E0C922ADC}" type="datetimeFigureOut">
              <a:rPr lang="fr-FR" smtClean="0"/>
              <a:t>10/04/2018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8F9673-E191-421B-8A12-EF652408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18459A-C703-4D21-A52E-7A1370CC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6B97-BE6A-410F-B87E-034A3ECFAA3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892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161C4-1166-4754-A567-265D5C30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27C4E0-5D04-493F-BC90-6D334D1B7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92BBF9-7901-469D-99F0-131D287AC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62CC6D-351E-4F5E-A993-D6E6DB13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5A56-F36F-4DFA-B56B-1C4E0C922ADC}" type="datetimeFigureOut">
              <a:rPr lang="fr-FR" smtClean="0"/>
              <a:t>10/04/2018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D68FBA-6B52-40E6-8A7D-C4134F3B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5236F7-560C-4357-9B3F-611D57EC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6B97-BE6A-410F-B87E-034A3ECFAA3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811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F21801-864F-4BFE-81C4-C959E309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A64188-B339-496B-A4C3-B35308E1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BCFE65-924E-4B32-B169-37998405C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85A56-F36F-4DFA-B56B-1C4E0C922ADC}" type="datetimeFigureOut">
              <a:rPr lang="fr-FR" smtClean="0"/>
              <a:t>10/04/2018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451765-0E2F-4012-BACB-06C76D2E0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14F7C3-667D-44F4-8941-CE4CBA08F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36B97-BE6A-410F-B87E-034A3ECFAA3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48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27D553-96A4-4DB1-BDC6-F2F65CC5B8B6}"/>
              </a:ext>
            </a:extLst>
          </p:cNvPr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45E8A9-F632-4159-A665-30C39486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983" y="1050084"/>
            <a:ext cx="5462034" cy="108662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A83B0E7-815F-4DE7-A10A-D297AB3A2E64}"/>
              </a:ext>
            </a:extLst>
          </p:cNvPr>
          <p:cNvSpPr txBox="1"/>
          <p:nvPr/>
        </p:nvSpPr>
        <p:spPr>
          <a:xfrm>
            <a:off x="4756883" y="2597497"/>
            <a:ext cx="2678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Myriad Pro" panose="020B0503030403020204" pitchFamily="34" charset="0"/>
              </a:rPr>
              <a:t>Maître de stage : MAJOLET Cédric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C83C55-624F-4F28-82AF-5759AB3E6CE4}"/>
              </a:ext>
            </a:extLst>
          </p:cNvPr>
          <p:cNvSpPr txBox="1"/>
          <p:nvPr/>
        </p:nvSpPr>
        <p:spPr>
          <a:xfrm>
            <a:off x="4841650" y="4077333"/>
            <a:ext cx="2508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Myriad Pro" panose="020B0503030403020204" pitchFamily="34" charset="0"/>
              </a:rPr>
              <a:t>CHESNOUARD Dylan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FB371B6-6FD3-405E-A22A-B3423EFEB93B}"/>
              </a:ext>
            </a:extLst>
          </p:cNvPr>
          <p:cNvSpPr txBox="1"/>
          <p:nvPr/>
        </p:nvSpPr>
        <p:spPr>
          <a:xfrm>
            <a:off x="9951228" y="5987534"/>
            <a:ext cx="196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Myriad Pro" panose="020B0503030403020204" pitchFamily="34" charset="0"/>
              </a:rPr>
              <a:t>Session</a:t>
            </a:r>
            <a:r>
              <a:rPr lang="fr-FR" dirty="0"/>
              <a:t> </a:t>
            </a:r>
            <a:r>
              <a:rPr lang="fr-FR" dirty="0">
                <a:latin typeface="Myriad Pro" panose="020B0503030403020204" pitchFamily="34" charset="0"/>
              </a:rPr>
              <a:t>2017-2018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D0F78271-AF4A-421B-B2A1-207CD35CD410}"/>
              </a:ext>
            </a:extLst>
          </p:cNvPr>
          <p:cNvCxnSpPr>
            <a:cxnSpLocks/>
          </p:cNvCxnSpPr>
          <p:nvPr/>
        </p:nvCxnSpPr>
        <p:spPr>
          <a:xfrm flipH="1">
            <a:off x="5138143" y="2478423"/>
            <a:ext cx="191571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2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6469759-0FD9-4233-9744-987388B526F5}"/>
              </a:ext>
            </a:extLst>
          </p:cNvPr>
          <p:cNvSpPr txBox="1"/>
          <p:nvPr/>
        </p:nvSpPr>
        <p:spPr>
          <a:xfrm>
            <a:off x="545284" y="218113"/>
            <a:ext cx="4042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DC0014"/>
                </a:solidFill>
                <a:latin typeface="Myriad Pro" panose="020B0503030403020204" pitchFamily="34" charset="0"/>
              </a:rPr>
              <a:t>COMPANY</a:t>
            </a:r>
            <a:r>
              <a:rPr lang="fr-FR" sz="2800" dirty="0">
                <a:latin typeface="Myriad Pro" panose="020B0503030403020204" pitchFamily="34" charset="0"/>
              </a:rPr>
              <a:t> PRESENTATION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3BACC72-8907-48DB-9D6C-729C793B7A5F}"/>
              </a:ext>
            </a:extLst>
          </p:cNvPr>
          <p:cNvCxnSpPr>
            <a:cxnSpLocks/>
          </p:cNvCxnSpPr>
          <p:nvPr/>
        </p:nvCxnSpPr>
        <p:spPr>
          <a:xfrm>
            <a:off x="-8389" y="889233"/>
            <a:ext cx="12200389" cy="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28342F6F-64D4-4252-BB58-497EA96CCA09}"/>
              </a:ext>
            </a:extLst>
          </p:cNvPr>
          <p:cNvSpPr txBox="1"/>
          <p:nvPr/>
        </p:nvSpPr>
        <p:spPr>
          <a:xfrm>
            <a:off x="5945157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5CE87A-3A3E-4F52-90BA-8DAE3F37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008" y="6384240"/>
            <a:ext cx="1626117" cy="323503"/>
          </a:xfrm>
          <a:prstGeom prst="rect">
            <a:avLst/>
          </a:prstGeom>
        </p:spPr>
      </p:pic>
      <p:grpSp>
        <p:nvGrpSpPr>
          <p:cNvPr id="38" name="Groupe 37">
            <a:extLst>
              <a:ext uri="{FF2B5EF4-FFF2-40B4-BE49-F238E27FC236}">
                <a16:creationId xmlns:a16="http://schemas.microsoft.com/office/drawing/2014/main" id="{05B04D5F-07E2-4E33-A369-230B1B723079}"/>
              </a:ext>
            </a:extLst>
          </p:cNvPr>
          <p:cNvGrpSpPr/>
          <p:nvPr/>
        </p:nvGrpSpPr>
        <p:grpSpPr>
          <a:xfrm>
            <a:off x="5376000" y="1283721"/>
            <a:ext cx="1440000" cy="4624800"/>
            <a:chOff x="5405210" y="1283721"/>
            <a:chExt cx="1440000" cy="46248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BA76A75-2593-4084-BB3F-3DFE70689E95}"/>
                </a:ext>
              </a:extLst>
            </p:cNvPr>
            <p:cNvSpPr/>
            <p:nvPr/>
          </p:nvSpPr>
          <p:spPr>
            <a:xfrm>
              <a:off x="5405210" y="1283721"/>
              <a:ext cx="1440000" cy="1440000"/>
            </a:xfrm>
            <a:prstGeom prst="ellipse">
              <a:avLst/>
            </a:prstGeom>
            <a:solidFill>
              <a:srgbClr val="DC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DESIGN</a:t>
              </a: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D3CB06CB-34FC-4372-94C3-AA5C2725A690}"/>
                </a:ext>
              </a:extLst>
            </p:cNvPr>
            <p:cNvSpPr/>
            <p:nvPr/>
          </p:nvSpPr>
          <p:spPr>
            <a:xfrm>
              <a:off x="5405210" y="2876121"/>
              <a:ext cx="1440000" cy="1440000"/>
            </a:xfrm>
            <a:prstGeom prst="ellipse">
              <a:avLst/>
            </a:prstGeom>
            <a:solidFill>
              <a:srgbClr val="DC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BUILD</a:t>
              </a: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2DECF78-BE30-46D1-9162-01B344F4950D}"/>
                </a:ext>
              </a:extLst>
            </p:cNvPr>
            <p:cNvSpPr/>
            <p:nvPr/>
          </p:nvSpPr>
          <p:spPr>
            <a:xfrm>
              <a:off x="5405210" y="4468521"/>
              <a:ext cx="1440000" cy="1440000"/>
            </a:xfrm>
            <a:prstGeom prst="ellipse">
              <a:avLst/>
            </a:prstGeom>
            <a:solidFill>
              <a:srgbClr val="DC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SELL</a:t>
              </a:r>
            </a:p>
          </p:txBody>
        </p:sp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113541B7-E56D-40A0-9707-DCBFD7119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4" y="1787025"/>
            <a:ext cx="4145611" cy="34546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5DE0FF11-F20D-4200-B6E6-3A9BE81D9DD6}"/>
              </a:ext>
            </a:extLst>
          </p:cNvPr>
          <p:cNvSpPr txBox="1"/>
          <p:nvPr/>
        </p:nvSpPr>
        <p:spPr>
          <a:xfrm>
            <a:off x="699717" y="5241701"/>
            <a:ext cx="373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latin typeface="Myriad Pro" panose="020B0503030403020204" pitchFamily="34" charset="0"/>
              </a:rPr>
              <a:t>Evolis </a:t>
            </a:r>
            <a:r>
              <a:rPr lang="fr-FR" sz="1600" i="1" dirty="0" err="1">
                <a:latin typeface="Myriad Pro" panose="020B0503030403020204" pitchFamily="34" charset="0"/>
              </a:rPr>
              <a:t>headquarter</a:t>
            </a:r>
            <a:r>
              <a:rPr lang="fr-FR" sz="1600" i="1" dirty="0">
                <a:latin typeface="Myriad Pro" panose="020B0503030403020204" pitchFamily="34" charset="0"/>
              </a:rPr>
              <a:t> in Beaucouzé, France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D809614F-F95B-42AE-9283-F00B81B21B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0" t="9774" r="16248" b="9403"/>
          <a:stretch/>
        </p:blipFill>
        <p:spPr>
          <a:xfrm>
            <a:off x="8294223" y="1721840"/>
            <a:ext cx="2665618" cy="2426099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FF237AA6-8F4A-4454-8A4F-50E09A839124}"/>
              </a:ext>
            </a:extLst>
          </p:cNvPr>
          <p:cNvSpPr txBox="1"/>
          <p:nvPr/>
        </p:nvSpPr>
        <p:spPr>
          <a:xfrm>
            <a:off x="8672476" y="4107595"/>
            <a:ext cx="1909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latin typeface="Myriad Pro" panose="020B0503030403020204" pitchFamily="34" charset="0"/>
              </a:rPr>
              <a:t>Primacy </a:t>
            </a:r>
            <a:r>
              <a:rPr lang="fr-FR" sz="1600" i="1" dirty="0" err="1">
                <a:latin typeface="Myriad Pro" panose="020B0503030403020204" pitchFamily="34" charset="0"/>
              </a:rPr>
              <a:t>card</a:t>
            </a:r>
            <a:r>
              <a:rPr lang="fr-FR" sz="1600" i="1" dirty="0">
                <a:latin typeface="Myriad Pro" panose="020B0503030403020204" pitchFamily="34" charset="0"/>
              </a:rPr>
              <a:t> printer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18BEF70-E6E6-4EB8-B706-FB5832DAD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826" y="4637561"/>
            <a:ext cx="1390650" cy="91054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1AD7D7DC-BD22-4DA8-A46F-099881160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4162" y="4637562"/>
            <a:ext cx="1384629" cy="91407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705091C7-A5AD-4EB6-95FC-716B6D3FC8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0477" y="4637561"/>
            <a:ext cx="1423761" cy="91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4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EDD45E-8608-408B-809A-23C9DDDA5656}"/>
              </a:ext>
            </a:extLst>
          </p:cNvPr>
          <p:cNvSpPr txBox="1"/>
          <p:nvPr/>
        </p:nvSpPr>
        <p:spPr>
          <a:xfrm>
            <a:off x="545284" y="218113"/>
            <a:ext cx="403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DC0014"/>
                </a:solidFill>
                <a:latin typeface="Myriad Pro" panose="020B0503030403020204" pitchFamily="34" charset="0"/>
              </a:rPr>
              <a:t>PLASTICS CARDS</a:t>
            </a:r>
            <a:r>
              <a:rPr lang="fr-FR" sz="2800" dirty="0">
                <a:latin typeface="Myriad Pro" panose="020B0503030403020204" pitchFamily="34" charset="0"/>
              </a:rPr>
              <a:t> MARKET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AB1E8EA-BBF2-45B2-8FBF-13EC96389D6A}"/>
              </a:ext>
            </a:extLst>
          </p:cNvPr>
          <p:cNvCxnSpPr>
            <a:cxnSpLocks/>
          </p:cNvCxnSpPr>
          <p:nvPr/>
        </p:nvCxnSpPr>
        <p:spPr>
          <a:xfrm>
            <a:off x="-8389" y="889233"/>
            <a:ext cx="12200389" cy="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7649163B-8DC1-46E4-A04B-244DA631F1AC}"/>
              </a:ext>
            </a:extLst>
          </p:cNvPr>
          <p:cNvSpPr txBox="1"/>
          <p:nvPr/>
        </p:nvSpPr>
        <p:spPr>
          <a:xfrm>
            <a:off x="5945157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0A098142-9C43-411F-8089-851673AC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008" y="6384240"/>
            <a:ext cx="1626117" cy="3235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05E1B47-F14F-469B-ACA0-7692810BB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6" y="1050526"/>
            <a:ext cx="2286000" cy="263842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CC446FAF-722B-450E-A3CE-8F007A035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296" y="3697842"/>
            <a:ext cx="2286000" cy="26384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972107D1-B9D4-4C3B-AC9E-500CF4049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296" y="1131171"/>
            <a:ext cx="2286000" cy="2638425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2EA96D1D-C4FB-4F0F-85AC-9DB14214DC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4296" y="3697842"/>
            <a:ext cx="2286000" cy="2638425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E1FA98CF-841F-4BDF-BD18-B978460672FD}"/>
              </a:ext>
            </a:extLst>
          </p:cNvPr>
          <p:cNvSpPr txBox="1"/>
          <p:nvPr/>
        </p:nvSpPr>
        <p:spPr>
          <a:xfrm>
            <a:off x="2569963" y="3215599"/>
            <a:ext cx="14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C0014"/>
                </a:solidFill>
                <a:latin typeface="Myriad Pro" panose="020B0503030403020204" pitchFamily="34" charset="0"/>
              </a:rPr>
              <a:t>Government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55AF44D-C8FE-4253-8B19-EB84001BDBDE}"/>
              </a:ext>
            </a:extLst>
          </p:cNvPr>
          <p:cNvSpPr txBox="1"/>
          <p:nvPr/>
        </p:nvSpPr>
        <p:spPr>
          <a:xfrm>
            <a:off x="7114200" y="321559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DC0014"/>
                </a:solidFill>
                <a:latin typeface="Myriad Pro" panose="020B0503030403020204" pitchFamily="34" charset="0"/>
              </a:rPr>
              <a:t>Health</a:t>
            </a:r>
            <a:endParaRPr lang="fr-FR" dirty="0">
              <a:solidFill>
                <a:srgbClr val="DC0014"/>
              </a:solidFill>
              <a:latin typeface="Myriad Pro" panose="020B0503030403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2149C91-1F86-4387-AF1A-B8730FC019B5}"/>
              </a:ext>
            </a:extLst>
          </p:cNvPr>
          <p:cNvSpPr txBox="1"/>
          <p:nvPr/>
        </p:nvSpPr>
        <p:spPr>
          <a:xfrm>
            <a:off x="4868593" y="584629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C0014"/>
                </a:solidFill>
                <a:latin typeface="Myriad Pro" panose="020B0503030403020204" pitchFamily="34" charset="0"/>
              </a:rPr>
              <a:t>Finance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B50D7A3-9BD1-4C04-BDBB-DA9DA9473F38}"/>
              </a:ext>
            </a:extLst>
          </p:cNvPr>
          <p:cNvSpPr txBox="1"/>
          <p:nvPr/>
        </p:nvSpPr>
        <p:spPr>
          <a:xfrm>
            <a:off x="9440593" y="5846294"/>
            <a:ext cx="86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C0014"/>
                </a:solidFill>
                <a:latin typeface="Myriad Pro" panose="020B0503030403020204" pitchFamily="34" charset="0"/>
              </a:rPr>
              <a:t>Leisure</a:t>
            </a:r>
          </a:p>
        </p:txBody>
      </p:sp>
    </p:spTree>
    <p:extLst>
      <p:ext uri="{BB962C8B-B14F-4D97-AF65-F5344CB8AC3E}">
        <p14:creationId xmlns:p14="http://schemas.microsoft.com/office/powerpoint/2010/main" val="125529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8709CE-ECB6-4DC7-93FF-D0156A80BEE8}"/>
              </a:ext>
            </a:extLst>
          </p:cNvPr>
          <p:cNvSpPr txBox="1"/>
          <p:nvPr/>
        </p:nvSpPr>
        <p:spPr>
          <a:xfrm>
            <a:off x="545284" y="218113"/>
            <a:ext cx="2383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DC0014"/>
                </a:solidFill>
                <a:latin typeface="Myriad Pro" panose="020B0503030403020204" pitchFamily="34" charset="0"/>
              </a:rPr>
              <a:t>FAST</a:t>
            </a:r>
            <a:r>
              <a:rPr lang="fr-FR" sz="2800" dirty="0">
                <a:latin typeface="Myriad Pro" panose="020B0503030403020204" pitchFamily="34" charset="0"/>
              </a:rPr>
              <a:t> GROWTH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E5645B6-E200-4EB4-A0D6-FF14BA9FAE47}"/>
              </a:ext>
            </a:extLst>
          </p:cNvPr>
          <p:cNvCxnSpPr>
            <a:cxnSpLocks/>
          </p:cNvCxnSpPr>
          <p:nvPr/>
        </p:nvCxnSpPr>
        <p:spPr>
          <a:xfrm>
            <a:off x="-8389" y="889233"/>
            <a:ext cx="12200389" cy="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E7E6FAD-E7C1-485E-9AA2-B36B66BCA8FD}"/>
              </a:ext>
            </a:extLst>
          </p:cNvPr>
          <p:cNvSpPr txBox="1"/>
          <p:nvPr/>
        </p:nvSpPr>
        <p:spPr>
          <a:xfrm>
            <a:off x="5945157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259367-3DA9-451C-8906-C1CB76648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008" y="6384240"/>
            <a:ext cx="1626117" cy="32350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03A1333-E908-4AD8-92ED-18F896139C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42" t="3334" r="11195" b="2666"/>
          <a:stretch/>
        </p:blipFill>
        <p:spPr>
          <a:xfrm>
            <a:off x="8467725" y="1889542"/>
            <a:ext cx="3192446" cy="3367593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1B85427-3686-40BD-A35C-3FB925ED3E44}"/>
              </a:ext>
            </a:extLst>
          </p:cNvPr>
          <p:cNvCxnSpPr>
            <a:cxnSpLocks/>
          </p:cNvCxnSpPr>
          <p:nvPr/>
        </p:nvCxnSpPr>
        <p:spPr>
          <a:xfrm>
            <a:off x="3911911" y="1293893"/>
            <a:ext cx="0" cy="4271019"/>
          </a:xfrm>
          <a:prstGeom prst="line">
            <a:avLst/>
          </a:prstGeom>
          <a:ln w="50800">
            <a:solidFill>
              <a:srgbClr val="E6E6E6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9A7F52B2-CFCD-46E2-AEDB-BF4AB3C78F2A}"/>
              </a:ext>
            </a:extLst>
          </p:cNvPr>
          <p:cNvSpPr/>
          <p:nvPr/>
        </p:nvSpPr>
        <p:spPr>
          <a:xfrm>
            <a:off x="3831436" y="5474424"/>
            <a:ext cx="180000" cy="180975"/>
          </a:xfrm>
          <a:prstGeom prst="ellipse">
            <a:avLst/>
          </a:prstGeom>
          <a:solidFill>
            <a:srgbClr val="DC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B33CC34-47B2-47AB-89C1-2CE05A273EC1}"/>
              </a:ext>
            </a:extLst>
          </p:cNvPr>
          <p:cNvSpPr/>
          <p:nvPr/>
        </p:nvSpPr>
        <p:spPr>
          <a:xfrm>
            <a:off x="3831436" y="4512399"/>
            <a:ext cx="180000" cy="180975"/>
          </a:xfrm>
          <a:prstGeom prst="ellipse">
            <a:avLst/>
          </a:prstGeom>
          <a:solidFill>
            <a:srgbClr val="DC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5329A0B-9A3A-4097-9EC0-01C34D3DA038}"/>
              </a:ext>
            </a:extLst>
          </p:cNvPr>
          <p:cNvSpPr txBox="1"/>
          <p:nvPr/>
        </p:nvSpPr>
        <p:spPr>
          <a:xfrm>
            <a:off x="4011436" y="5411022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DC0014"/>
                </a:solidFill>
                <a:latin typeface="Myriad Pro" panose="020B0503030403020204" pitchFamily="34" charset="0"/>
              </a:rPr>
              <a:t>2000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A94D6CD-1CF6-464A-A3BE-04A89DA24645}"/>
              </a:ext>
            </a:extLst>
          </p:cNvPr>
          <p:cNvSpPr txBox="1"/>
          <p:nvPr/>
        </p:nvSpPr>
        <p:spPr>
          <a:xfrm>
            <a:off x="3262049" y="444899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DC0014"/>
                </a:solidFill>
                <a:latin typeface="Myriad Pro" panose="020B0503030403020204" pitchFamily="34" charset="0"/>
              </a:rPr>
              <a:t>2005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9369B53-E86F-4491-9DCF-B2B08553BD65}"/>
              </a:ext>
            </a:extLst>
          </p:cNvPr>
          <p:cNvSpPr/>
          <p:nvPr/>
        </p:nvSpPr>
        <p:spPr>
          <a:xfrm>
            <a:off x="3831436" y="4236321"/>
            <a:ext cx="180000" cy="180975"/>
          </a:xfrm>
          <a:prstGeom prst="ellipse">
            <a:avLst/>
          </a:prstGeom>
          <a:solidFill>
            <a:srgbClr val="DC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5F5061A-E414-41F7-AB6A-5FBAA5C7D722}"/>
              </a:ext>
            </a:extLst>
          </p:cNvPr>
          <p:cNvSpPr txBox="1"/>
          <p:nvPr/>
        </p:nvSpPr>
        <p:spPr>
          <a:xfrm>
            <a:off x="4011436" y="417428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DC0014"/>
                </a:solidFill>
                <a:latin typeface="Myriad Pro" panose="020B0503030403020204" pitchFamily="34" charset="0"/>
              </a:rPr>
              <a:t>2006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E85C636-1468-4DAC-B76F-B549BFAA7148}"/>
              </a:ext>
            </a:extLst>
          </p:cNvPr>
          <p:cNvSpPr/>
          <p:nvPr/>
        </p:nvSpPr>
        <p:spPr>
          <a:xfrm>
            <a:off x="3831436" y="3518671"/>
            <a:ext cx="180000" cy="180975"/>
          </a:xfrm>
          <a:prstGeom prst="ellipse">
            <a:avLst/>
          </a:prstGeom>
          <a:solidFill>
            <a:srgbClr val="DC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4FF3D03-6C5B-46C8-B9AF-1354ACE2FD9A}"/>
              </a:ext>
            </a:extLst>
          </p:cNvPr>
          <p:cNvSpPr txBox="1"/>
          <p:nvPr/>
        </p:nvSpPr>
        <p:spPr>
          <a:xfrm>
            <a:off x="3262049" y="3460975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DC0014"/>
                </a:solidFill>
                <a:latin typeface="Myriad Pro" panose="020B0503030403020204" pitchFamily="34" charset="0"/>
              </a:rPr>
              <a:t>2009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D0DC362-9DD6-40C9-BED0-191FE49C9D4F}"/>
              </a:ext>
            </a:extLst>
          </p:cNvPr>
          <p:cNvSpPr/>
          <p:nvPr/>
        </p:nvSpPr>
        <p:spPr>
          <a:xfrm>
            <a:off x="3831436" y="2921175"/>
            <a:ext cx="180000" cy="180975"/>
          </a:xfrm>
          <a:prstGeom prst="ellipse">
            <a:avLst/>
          </a:prstGeom>
          <a:solidFill>
            <a:srgbClr val="DC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BAAFD5-8705-4A0F-8605-65C3558AB66A}"/>
              </a:ext>
            </a:extLst>
          </p:cNvPr>
          <p:cNvSpPr txBox="1"/>
          <p:nvPr/>
        </p:nvSpPr>
        <p:spPr>
          <a:xfrm>
            <a:off x="4011435" y="2861268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DC0014"/>
                </a:solidFill>
                <a:latin typeface="Myriad Pro" panose="020B0503030403020204" pitchFamily="34" charset="0"/>
              </a:rPr>
              <a:t>2011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A2ECADF-55BD-4E31-BED9-45A7BA7ED864}"/>
              </a:ext>
            </a:extLst>
          </p:cNvPr>
          <p:cNvSpPr/>
          <p:nvPr/>
        </p:nvSpPr>
        <p:spPr>
          <a:xfrm>
            <a:off x="3831436" y="2437588"/>
            <a:ext cx="180000" cy="180975"/>
          </a:xfrm>
          <a:prstGeom prst="ellipse">
            <a:avLst/>
          </a:prstGeom>
          <a:solidFill>
            <a:srgbClr val="DC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BC96C21-B59A-4A85-A45F-77C80F2D0E60}"/>
              </a:ext>
            </a:extLst>
          </p:cNvPr>
          <p:cNvSpPr txBox="1"/>
          <p:nvPr/>
        </p:nvSpPr>
        <p:spPr>
          <a:xfrm>
            <a:off x="3262049" y="2376762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DC0014"/>
                </a:solidFill>
                <a:latin typeface="Myriad Pro" panose="020B0503030403020204" pitchFamily="34" charset="0"/>
              </a:rPr>
              <a:t>2013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04FB4A2-5F28-490D-9B19-7B12F2AC065C}"/>
              </a:ext>
            </a:extLst>
          </p:cNvPr>
          <p:cNvSpPr/>
          <p:nvPr/>
        </p:nvSpPr>
        <p:spPr>
          <a:xfrm>
            <a:off x="3831436" y="2068556"/>
            <a:ext cx="180000" cy="180975"/>
          </a:xfrm>
          <a:prstGeom prst="ellipse">
            <a:avLst/>
          </a:prstGeom>
          <a:solidFill>
            <a:srgbClr val="DC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BBF051E-39F2-4371-A0D0-71E1B80EBF5F}"/>
              </a:ext>
            </a:extLst>
          </p:cNvPr>
          <p:cNvSpPr txBox="1"/>
          <p:nvPr/>
        </p:nvSpPr>
        <p:spPr>
          <a:xfrm>
            <a:off x="4011435" y="200515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DC0014"/>
                </a:solidFill>
                <a:latin typeface="Myriad Pro" panose="020B0503030403020204" pitchFamily="34" charset="0"/>
              </a:rPr>
              <a:t>2014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5B23754-4474-49DB-9760-EE499E85989A}"/>
              </a:ext>
            </a:extLst>
          </p:cNvPr>
          <p:cNvSpPr txBox="1"/>
          <p:nvPr/>
        </p:nvSpPr>
        <p:spPr>
          <a:xfrm>
            <a:off x="9173448" y="5257135"/>
            <a:ext cx="1781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latin typeface="Myriad Pro" panose="020B0503030403020204" pitchFamily="34" charset="0"/>
              </a:rPr>
              <a:t>Evolis revenues in M€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061A21F-BB6F-421B-99A1-F3B70ED06812}"/>
              </a:ext>
            </a:extLst>
          </p:cNvPr>
          <p:cNvCxnSpPr>
            <a:cxnSpLocks/>
          </p:cNvCxnSpPr>
          <p:nvPr/>
        </p:nvCxnSpPr>
        <p:spPr>
          <a:xfrm flipH="1">
            <a:off x="3714750" y="1304259"/>
            <a:ext cx="209073" cy="227622"/>
          </a:xfrm>
          <a:prstGeom prst="line">
            <a:avLst/>
          </a:prstGeom>
          <a:ln w="50800">
            <a:solidFill>
              <a:srgbClr val="E6E6E6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F4603A4-49D9-46B6-A6B8-864D527ED298}"/>
              </a:ext>
            </a:extLst>
          </p:cNvPr>
          <p:cNvCxnSpPr>
            <a:cxnSpLocks/>
          </p:cNvCxnSpPr>
          <p:nvPr/>
        </p:nvCxnSpPr>
        <p:spPr>
          <a:xfrm>
            <a:off x="3914219" y="1314117"/>
            <a:ext cx="194854" cy="248102"/>
          </a:xfrm>
          <a:prstGeom prst="line">
            <a:avLst/>
          </a:prstGeom>
          <a:ln w="50800">
            <a:solidFill>
              <a:srgbClr val="E6E6E6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6621B71-4417-4E35-8747-40188C94DD7F}"/>
              </a:ext>
            </a:extLst>
          </p:cNvPr>
          <p:cNvSpPr txBox="1"/>
          <p:nvPr/>
        </p:nvSpPr>
        <p:spPr>
          <a:xfrm>
            <a:off x="755887" y="5380244"/>
            <a:ext cx="198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Commercial launch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E6BD21E-7191-4C8C-889C-43226BB29AE8}"/>
              </a:ext>
            </a:extLst>
          </p:cNvPr>
          <p:cNvCxnSpPr>
            <a:cxnSpLocks/>
            <a:stCxn id="2" idx="3"/>
            <a:endCxn id="10" idx="2"/>
          </p:cNvCxnSpPr>
          <p:nvPr/>
        </p:nvCxnSpPr>
        <p:spPr>
          <a:xfrm>
            <a:off x="2740533" y="5564910"/>
            <a:ext cx="1090903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1DE5F8D-C501-422E-9184-675EE994E355}"/>
              </a:ext>
            </a:extLst>
          </p:cNvPr>
          <p:cNvSpPr txBox="1"/>
          <p:nvPr/>
        </p:nvSpPr>
        <p:spPr>
          <a:xfrm>
            <a:off x="5168952" y="4279719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U.S. </a:t>
            </a:r>
            <a:r>
              <a:rPr lang="fr-FR" dirty="0" err="1"/>
              <a:t>subsidiary</a:t>
            </a:r>
            <a:endParaRPr lang="fr-FR" dirty="0"/>
          </a:p>
          <a:p>
            <a:r>
              <a:rPr lang="fr-FR" dirty="0" err="1"/>
              <a:t>opened</a:t>
            </a:r>
            <a:r>
              <a:rPr lang="fr-FR" dirty="0"/>
              <a:t> in Miami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0F5B23A8-7E51-4779-A523-4117B6E2CD1B}"/>
              </a:ext>
            </a:extLst>
          </p:cNvPr>
          <p:cNvCxnSpPr>
            <a:stCxn id="30" idx="1"/>
            <a:endCxn id="11" idx="6"/>
          </p:cNvCxnSpPr>
          <p:nvPr/>
        </p:nvCxnSpPr>
        <p:spPr>
          <a:xfrm flipH="1">
            <a:off x="4011436" y="4602885"/>
            <a:ext cx="115751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B3E533C-24CF-4AE5-A1A9-F2351CA41388}"/>
              </a:ext>
            </a:extLst>
          </p:cNvPr>
          <p:cNvSpPr txBox="1"/>
          <p:nvPr/>
        </p:nvSpPr>
        <p:spPr>
          <a:xfrm>
            <a:off x="752188" y="4006680"/>
            <a:ext cx="2115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Asian </a:t>
            </a:r>
            <a:r>
              <a:rPr lang="fr-FR" dirty="0" err="1"/>
              <a:t>subsidiary</a:t>
            </a:r>
            <a:endParaRPr lang="fr-FR" dirty="0"/>
          </a:p>
          <a:p>
            <a:r>
              <a:rPr lang="fr-FR" dirty="0" err="1"/>
              <a:t>opened</a:t>
            </a:r>
            <a:r>
              <a:rPr lang="fr-FR" dirty="0"/>
              <a:t> in Singapore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C324B81F-26D1-48E1-9FF6-10761A568E09}"/>
              </a:ext>
            </a:extLst>
          </p:cNvPr>
          <p:cNvCxnSpPr>
            <a:stCxn id="35" idx="3"/>
            <a:endCxn id="14" idx="2"/>
          </p:cNvCxnSpPr>
          <p:nvPr/>
        </p:nvCxnSpPr>
        <p:spPr>
          <a:xfrm flipV="1">
            <a:off x="2867575" y="4326809"/>
            <a:ext cx="963861" cy="3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90AD2E33-2B44-4D41-8C29-6D2464F96160}"/>
              </a:ext>
            </a:extLst>
          </p:cNvPr>
          <p:cNvSpPr txBox="1"/>
          <p:nvPr/>
        </p:nvSpPr>
        <p:spPr>
          <a:xfrm>
            <a:off x="5168952" y="3285992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Sales office</a:t>
            </a:r>
          </a:p>
          <a:p>
            <a:r>
              <a:rPr lang="fr-FR" dirty="0" err="1"/>
              <a:t>opened</a:t>
            </a:r>
            <a:r>
              <a:rPr lang="fr-FR" dirty="0"/>
              <a:t> in Shanghai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890E45B-FC2C-4F12-98DC-FF06BF46F128}"/>
              </a:ext>
            </a:extLst>
          </p:cNvPr>
          <p:cNvCxnSpPr>
            <a:stCxn id="40" idx="1"/>
            <a:endCxn id="16" idx="6"/>
          </p:cNvCxnSpPr>
          <p:nvPr/>
        </p:nvCxnSpPr>
        <p:spPr>
          <a:xfrm flipH="1">
            <a:off x="4011436" y="3609158"/>
            <a:ext cx="115751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7DE636DB-2595-4100-B51A-3D67C0D8D549}"/>
              </a:ext>
            </a:extLst>
          </p:cNvPr>
          <p:cNvSpPr txBox="1"/>
          <p:nvPr/>
        </p:nvSpPr>
        <p:spPr>
          <a:xfrm>
            <a:off x="752188" y="2835150"/>
            <a:ext cx="236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Acquisition of </a:t>
            </a:r>
            <a:r>
              <a:rPr lang="fr-FR" dirty="0" err="1"/>
              <a:t>Sogedex</a:t>
            </a:r>
            <a:endParaRPr lang="fr-FR" dirty="0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6D43EDA3-4DF5-47C6-956F-818FA093AB5B}"/>
              </a:ext>
            </a:extLst>
          </p:cNvPr>
          <p:cNvCxnSpPr>
            <a:cxnSpLocks/>
            <a:stCxn id="43" idx="3"/>
            <a:endCxn id="18" idx="2"/>
          </p:cNvCxnSpPr>
          <p:nvPr/>
        </p:nvCxnSpPr>
        <p:spPr>
          <a:xfrm flipV="1">
            <a:off x="3119567" y="3011663"/>
            <a:ext cx="711869" cy="8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B14458D-FD89-479A-8A7D-FBF05FCB81C9}"/>
              </a:ext>
            </a:extLst>
          </p:cNvPr>
          <p:cNvSpPr/>
          <p:nvPr/>
        </p:nvSpPr>
        <p:spPr>
          <a:xfrm>
            <a:off x="5168952" y="2348656"/>
            <a:ext cx="26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Subsidiary</a:t>
            </a:r>
            <a:r>
              <a:rPr lang="fr-FR" dirty="0"/>
              <a:t> </a:t>
            </a:r>
            <a:r>
              <a:rPr lang="fr-FR" dirty="0" err="1"/>
              <a:t>opened</a:t>
            </a:r>
            <a:r>
              <a:rPr lang="fr-FR" dirty="0"/>
              <a:t> in </a:t>
            </a:r>
            <a:r>
              <a:rPr lang="fr-FR" dirty="0" err="1"/>
              <a:t>India</a:t>
            </a:r>
            <a:endParaRPr lang="fr-FR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6A3C6A8-EBF9-4555-B518-C9EAA7741B6E}"/>
              </a:ext>
            </a:extLst>
          </p:cNvPr>
          <p:cNvSpPr txBox="1"/>
          <p:nvPr/>
        </p:nvSpPr>
        <p:spPr>
          <a:xfrm>
            <a:off x="778199" y="1835876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Subsidiary</a:t>
            </a:r>
            <a:r>
              <a:rPr lang="fr-FR" dirty="0"/>
              <a:t> </a:t>
            </a:r>
            <a:r>
              <a:rPr lang="fr-FR" dirty="0" err="1"/>
              <a:t>opened</a:t>
            </a:r>
            <a:endParaRPr lang="fr-FR" dirty="0"/>
          </a:p>
          <a:p>
            <a:r>
              <a:rPr lang="fr-FR" dirty="0"/>
              <a:t>in Shanghai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7AE6C816-C557-458B-9C93-9D1CDF3B6CDE}"/>
              </a:ext>
            </a:extLst>
          </p:cNvPr>
          <p:cNvCxnSpPr>
            <a:stCxn id="47" idx="1"/>
            <a:endCxn id="20" idx="6"/>
          </p:cNvCxnSpPr>
          <p:nvPr/>
        </p:nvCxnSpPr>
        <p:spPr>
          <a:xfrm flipH="1" flipV="1">
            <a:off x="4011436" y="2528076"/>
            <a:ext cx="1157516" cy="5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9EE999F-A3A0-43B9-8985-3325A82C86A0}"/>
              </a:ext>
            </a:extLst>
          </p:cNvPr>
          <p:cNvCxnSpPr>
            <a:stCxn id="48" idx="3"/>
            <a:endCxn id="22" idx="2"/>
          </p:cNvCxnSpPr>
          <p:nvPr/>
        </p:nvCxnSpPr>
        <p:spPr>
          <a:xfrm>
            <a:off x="2695712" y="2159042"/>
            <a:ext cx="1135724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7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FE29B9-D2A3-43FE-9483-0C9186398D0A}"/>
              </a:ext>
            </a:extLst>
          </p:cNvPr>
          <p:cNvSpPr txBox="1"/>
          <p:nvPr/>
        </p:nvSpPr>
        <p:spPr>
          <a:xfrm>
            <a:off x="545284" y="218113"/>
            <a:ext cx="3036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DC0014"/>
                </a:solidFill>
                <a:latin typeface="Myriad Pro" panose="020B0503030403020204" pitchFamily="34" charset="0"/>
              </a:rPr>
              <a:t>MY TASK</a:t>
            </a:r>
            <a:r>
              <a:rPr lang="fr-FR" sz="2800" dirty="0">
                <a:latin typeface="Myriad Pro" panose="020B0503030403020204" pitchFamily="34" charset="0"/>
              </a:rPr>
              <a:t> - GOALS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1EE7AEE-0C3A-41DB-B6B9-718414399470}"/>
              </a:ext>
            </a:extLst>
          </p:cNvPr>
          <p:cNvCxnSpPr>
            <a:cxnSpLocks/>
          </p:cNvCxnSpPr>
          <p:nvPr/>
        </p:nvCxnSpPr>
        <p:spPr>
          <a:xfrm>
            <a:off x="-8389" y="889233"/>
            <a:ext cx="12200389" cy="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CDBC43D-8EE5-46B9-8D1C-AA7C24AD1AF4}"/>
              </a:ext>
            </a:extLst>
          </p:cNvPr>
          <p:cNvSpPr txBox="1"/>
          <p:nvPr/>
        </p:nvSpPr>
        <p:spPr>
          <a:xfrm>
            <a:off x="5945157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3B6107-4A73-4A4E-B8A8-408396CF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008" y="6384240"/>
            <a:ext cx="1626117" cy="32350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6CC9D4D-124D-46F2-9114-52F32BD3C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27" y="1455199"/>
            <a:ext cx="5550230" cy="394760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2257530-9EC3-4A85-8FC9-870016CDD2B4}"/>
              </a:ext>
            </a:extLst>
          </p:cNvPr>
          <p:cNvSpPr txBox="1"/>
          <p:nvPr/>
        </p:nvSpPr>
        <p:spPr>
          <a:xfrm>
            <a:off x="6824870" y="2413336"/>
            <a:ext cx="46297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Speed up the </a:t>
            </a:r>
            <a:r>
              <a:rPr lang="fr-FR" dirty="0" err="1"/>
              <a:t>preparation</a:t>
            </a:r>
            <a:r>
              <a:rPr lang="fr-FR" dirty="0"/>
              <a:t> of the computer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Assure the maintenance of the IT infrastructure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security</a:t>
            </a:r>
            <a:r>
              <a:rPr lang="fr-FR" dirty="0"/>
              <a:t> of the IT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422330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FE29B9-D2A3-43FE-9483-0C9186398D0A}"/>
              </a:ext>
            </a:extLst>
          </p:cNvPr>
          <p:cNvSpPr txBox="1"/>
          <p:nvPr/>
        </p:nvSpPr>
        <p:spPr>
          <a:xfrm>
            <a:off x="545284" y="218113"/>
            <a:ext cx="5579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DC0014"/>
                </a:solidFill>
                <a:latin typeface="Myriad Pro" panose="020B0503030403020204" pitchFamily="34" charset="0"/>
              </a:rPr>
              <a:t>MY TASK</a:t>
            </a:r>
            <a:r>
              <a:rPr lang="fr-FR" sz="2800" dirty="0">
                <a:latin typeface="Myriad Pro" panose="020B0503030403020204" pitchFamily="34" charset="0"/>
              </a:rPr>
              <a:t> - PRODUCT CATALOGUE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1EE7AEE-0C3A-41DB-B6B9-718414399470}"/>
              </a:ext>
            </a:extLst>
          </p:cNvPr>
          <p:cNvCxnSpPr>
            <a:cxnSpLocks/>
          </p:cNvCxnSpPr>
          <p:nvPr/>
        </p:nvCxnSpPr>
        <p:spPr>
          <a:xfrm>
            <a:off x="-8389" y="889233"/>
            <a:ext cx="12200389" cy="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CDBC43D-8EE5-46B9-8D1C-AA7C24AD1AF4}"/>
              </a:ext>
            </a:extLst>
          </p:cNvPr>
          <p:cNvSpPr txBox="1"/>
          <p:nvPr/>
        </p:nvSpPr>
        <p:spPr>
          <a:xfrm>
            <a:off x="5945157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3B6107-4A73-4A4E-B8A8-408396CF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008" y="6384240"/>
            <a:ext cx="1626117" cy="323503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DA5127AF-59FB-44AB-BC2E-47064960B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0293" y="4684517"/>
            <a:ext cx="1099584" cy="1099584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725F90DC-DF5B-43AF-9080-1BFEBE37AF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34181" y="2648681"/>
            <a:ext cx="1191808" cy="119180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CF084F8-2A0B-4155-B212-5E310C469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637" y="1227555"/>
            <a:ext cx="921185" cy="92118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9626169-BD9A-453C-B7E5-458E111A9F50}"/>
              </a:ext>
            </a:extLst>
          </p:cNvPr>
          <p:cNvSpPr txBox="1"/>
          <p:nvPr/>
        </p:nvSpPr>
        <p:spPr>
          <a:xfrm>
            <a:off x="3237915" y="384048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Nomad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F67989C-8C70-423A-BCE2-D17B3EA1FA82}"/>
              </a:ext>
            </a:extLst>
          </p:cNvPr>
          <p:cNvSpPr txBox="1"/>
          <p:nvPr/>
        </p:nvSpPr>
        <p:spPr>
          <a:xfrm>
            <a:off x="3107560" y="5784101"/>
            <a:ext cx="113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Sedentary</a:t>
            </a:r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8D01062-0065-410B-B1BD-E4B598C17F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2589" y="1257309"/>
            <a:ext cx="921185" cy="92118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04D458E-CAA2-4A9A-AD68-AE1DE42024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7954" y="2818694"/>
            <a:ext cx="750454" cy="85178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29868AD-0BC2-410B-BAE0-5F0C97789D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7954" y="4808418"/>
            <a:ext cx="750454" cy="85178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AA28AFF-E98E-42C1-9051-F01C142C4B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4003" y="2818694"/>
            <a:ext cx="750454" cy="85178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46FEF95E-E6FF-4B91-BB6B-B1425E8F18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416" y="4838171"/>
            <a:ext cx="752041" cy="792274"/>
          </a:xfrm>
          <a:prstGeom prst="rect">
            <a:avLst/>
          </a:prstGeom>
        </p:spPr>
      </p:pic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E6C935E-99E1-416D-AEE4-992AEDE7C5E4}"/>
              </a:ext>
            </a:extLst>
          </p:cNvPr>
          <p:cNvCxnSpPr/>
          <p:nvPr/>
        </p:nvCxnSpPr>
        <p:spPr>
          <a:xfrm>
            <a:off x="6101603" y="1046922"/>
            <a:ext cx="0" cy="5337318"/>
          </a:xfrm>
          <a:prstGeom prst="line">
            <a:avLst/>
          </a:prstGeom>
          <a:ln w="127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2E9A0BF-463F-4F42-8714-53DC791144A6}"/>
              </a:ext>
            </a:extLst>
          </p:cNvPr>
          <p:cNvCxnSpPr/>
          <p:nvPr/>
        </p:nvCxnSpPr>
        <p:spPr>
          <a:xfrm>
            <a:off x="4650487" y="1085189"/>
            <a:ext cx="0" cy="5337318"/>
          </a:xfrm>
          <a:prstGeom prst="line">
            <a:avLst/>
          </a:prstGeom>
          <a:ln w="127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4694F64-C0C9-4EC8-B7A5-8F9629382AB7}"/>
              </a:ext>
            </a:extLst>
          </p:cNvPr>
          <p:cNvCxnSpPr/>
          <p:nvPr/>
        </p:nvCxnSpPr>
        <p:spPr>
          <a:xfrm>
            <a:off x="7466574" y="1046922"/>
            <a:ext cx="0" cy="5337318"/>
          </a:xfrm>
          <a:prstGeom prst="line">
            <a:avLst/>
          </a:prstGeom>
          <a:ln w="127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24C35B34-FA7E-47DE-A712-867D9A66C767}"/>
              </a:ext>
            </a:extLst>
          </p:cNvPr>
          <p:cNvCxnSpPr>
            <a:cxnSpLocks/>
          </p:cNvCxnSpPr>
          <p:nvPr/>
        </p:nvCxnSpPr>
        <p:spPr>
          <a:xfrm flipH="1">
            <a:off x="3134182" y="4367509"/>
            <a:ext cx="5742092" cy="20367"/>
          </a:xfrm>
          <a:prstGeom prst="line">
            <a:avLst/>
          </a:prstGeom>
          <a:ln w="127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3B6CCBA-8176-400B-A293-079CC1F6280D}"/>
              </a:ext>
            </a:extLst>
          </p:cNvPr>
          <p:cNvCxnSpPr>
            <a:cxnSpLocks/>
          </p:cNvCxnSpPr>
          <p:nvPr/>
        </p:nvCxnSpPr>
        <p:spPr>
          <a:xfrm flipH="1" flipV="1">
            <a:off x="3150074" y="2458925"/>
            <a:ext cx="5726200" cy="6610"/>
          </a:xfrm>
          <a:prstGeom prst="line">
            <a:avLst/>
          </a:prstGeom>
          <a:ln w="127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que 37">
            <a:extLst>
              <a:ext uri="{FF2B5EF4-FFF2-40B4-BE49-F238E27FC236}">
                <a16:creationId xmlns:a16="http://schemas.microsoft.com/office/drawing/2014/main" id="{AAD5C9B6-E1D6-4738-B79D-B4B1077A12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44278" y="1227555"/>
            <a:ext cx="945201" cy="945201"/>
          </a:xfrm>
          <a:prstGeom prst="rect">
            <a:avLst/>
          </a:prstGeom>
        </p:spPr>
      </p:pic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E94EAD8-CF3F-42F0-BEAC-B97031945D06}"/>
              </a:ext>
            </a:extLst>
          </p:cNvPr>
          <p:cNvCxnSpPr/>
          <p:nvPr/>
        </p:nvCxnSpPr>
        <p:spPr>
          <a:xfrm>
            <a:off x="8876274" y="1085189"/>
            <a:ext cx="0" cy="5337318"/>
          </a:xfrm>
          <a:prstGeom prst="line">
            <a:avLst/>
          </a:prstGeom>
          <a:ln w="127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 41">
            <a:extLst>
              <a:ext uri="{FF2B5EF4-FFF2-40B4-BE49-F238E27FC236}">
                <a16:creationId xmlns:a16="http://schemas.microsoft.com/office/drawing/2014/main" id="{AB59EBCD-EDBD-406E-8C42-5CFF61429E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1321" y="2818693"/>
            <a:ext cx="750454" cy="851781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EBA1D017-2764-4CD6-9B02-F0849F6A8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1321" y="4808418"/>
            <a:ext cx="750454" cy="85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1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FE29B9-D2A3-43FE-9483-0C9186398D0A}"/>
              </a:ext>
            </a:extLst>
          </p:cNvPr>
          <p:cNvSpPr txBox="1"/>
          <p:nvPr/>
        </p:nvSpPr>
        <p:spPr>
          <a:xfrm>
            <a:off x="545284" y="218113"/>
            <a:ext cx="341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DC0014"/>
                </a:solidFill>
                <a:latin typeface="Myriad Pro" panose="020B0503030403020204" pitchFamily="34" charset="0"/>
              </a:rPr>
              <a:t>MY TASK</a:t>
            </a:r>
            <a:r>
              <a:rPr lang="fr-FR" sz="2800" dirty="0">
                <a:latin typeface="Myriad Pro" panose="020B0503030403020204" pitchFamily="34" charset="0"/>
              </a:rPr>
              <a:t> - PACKAGE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1EE7AEE-0C3A-41DB-B6B9-718414399470}"/>
              </a:ext>
            </a:extLst>
          </p:cNvPr>
          <p:cNvCxnSpPr>
            <a:cxnSpLocks/>
          </p:cNvCxnSpPr>
          <p:nvPr/>
        </p:nvCxnSpPr>
        <p:spPr>
          <a:xfrm>
            <a:off x="-8389" y="889233"/>
            <a:ext cx="12200389" cy="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CDBC43D-8EE5-46B9-8D1C-AA7C24AD1AF4}"/>
              </a:ext>
            </a:extLst>
          </p:cNvPr>
          <p:cNvSpPr txBox="1"/>
          <p:nvPr/>
        </p:nvSpPr>
        <p:spPr>
          <a:xfrm>
            <a:off x="5945157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3B6107-4A73-4A4E-B8A8-408396CF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008" y="6384240"/>
            <a:ext cx="1626117" cy="32350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D726389-4A96-4405-8087-BBAE034DC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37" y="2684444"/>
            <a:ext cx="1489112" cy="1489112"/>
          </a:xfrm>
          <a:prstGeom prst="rect">
            <a:avLst/>
          </a:prstGeom>
        </p:spPr>
      </p:pic>
      <p:pic>
        <p:nvPicPr>
          <p:cNvPr id="3" name="Graphique 2">
            <a:extLst>
              <a:ext uri="{FF2B5EF4-FFF2-40B4-BE49-F238E27FC236}">
                <a16:creationId xmlns:a16="http://schemas.microsoft.com/office/drawing/2014/main" id="{3328FDEA-FD83-42DD-8154-02933EC58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261" y="2684444"/>
            <a:ext cx="1873477" cy="1873477"/>
          </a:xfrm>
          <a:prstGeom prst="rect">
            <a:avLst/>
          </a:prstGeom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1C63F0FB-D376-4AA5-A9BE-668CBC27A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40542" y="2684445"/>
            <a:ext cx="1760796" cy="1760796"/>
          </a:xfrm>
          <a:prstGeom prst="rect">
            <a:avLst/>
          </a:prstGeom>
        </p:spPr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143C172A-4F50-44ED-852B-D0B93A45E4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14349" y="2956709"/>
            <a:ext cx="944581" cy="944581"/>
          </a:xfrm>
          <a:prstGeom prst="rect">
            <a:avLst/>
          </a:prstGeom>
        </p:spPr>
      </p:pic>
      <p:pic>
        <p:nvPicPr>
          <p:cNvPr id="17" name="Graphique 16">
            <a:extLst>
              <a:ext uri="{FF2B5EF4-FFF2-40B4-BE49-F238E27FC236}">
                <a16:creationId xmlns:a16="http://schemas.microsoft.com/office/drawing/2014/main" id="{093C9E9F-D204-4C1E-8D33-96756C52A8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33067" y="2956708"/>
            <a:ext cx="944582" cy="94458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A732001D-4A1C-49A3-88EF-85C936036CE0}"/>
              </a:ext>
            </a:extLst>
          </p:cNvPr>
          <p:cNvSpPr txBox="1"/>
          <p:nvPr/>
        </p:nvSpPr>
        <p:spPr>
          <a:xfrm>
            <a:off x="2000256" y="4173556"/>
            <a:ext cx="10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Myriad Pro" panose="020B0503030403020204"/>
              </a:rPr>
              <a:t>Software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D35BF07-1C1D-40E4-84A4-5D366FBBA9CB}"/>
              </a:ext>
            </a:extLst>
          </p:cNvPr>
          <p:cNvSpPr txBox="1"/>
          <p:nvPr/>
        </p:nvSpPr>
        <p:spPr>
          <a:xfrm>
            <a:off x="5708526" y="444524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Myriad Pro" panose="020B0503030403020204"/>
              </a:rPr>
              <a:t>Script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E454FCB-7129-4FE2-B7AD-2D5DCC1132AB}"/>
              </a:ext>
            </a:extLst>
          </p:cNvPr>
          <p:cNvSpPr txBox="1"/>
          <p:nvPr/>
        </p:nvSpPr>
        <p:spPr>
          <a:xfrm>
            <a:off x="9310736" y="4445241"/>
            <a:ext cx="102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Myriad Pro" panose="020B0503030403020204"/>
              </a:rPr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340951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FE29B9-D2A3-43FE-9483-0C9186398D0A}"/>
              </a:ext>
            </a:extLst>
          </p:cNvPr>
          <p:cNvSpPr txBox="1"/>
          <p:nvPr/>
        </p:nvSpPr>
        <p:spPr>
          <a:xfrm>
            <a:off x="545284" y="218113"/>
            <a:ext cx="2142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DC0014"/>
                </a:solidFill>
                <a:latin typeface="Myriad Pro" panose="020B0503030403020204" pitchFamily="34" charset="0"/>
              </a:rPr>
              <a:t>DIFFICULTIES</a:t>
            </a:r>
            <a:endParaRPr lang="fr-FR" sz="2800" dirty="0">
              <a:latin typeface="Myriad Pro" panose="020B0503030403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1EE7AEE-0C3A-41DB-B6B9-718414399470}"/>
              </a:ext>
            </a:extLst>
          </p:cNvPr>
          <p:cNvCxnSpPr>
            <a:cxnSpLocks/>
          </p:cNvCxnSpPr>
          <p:nvPr/>
        </p:nvCxnSpPr>
        <p:spPr>
          <a:xfrm>
            <a:off x="-8389" y="889233"/>
            <a:ext cx="12200389" cy="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CDBC43D-8EE5-46B9-8D1C-AA7C24AD1AF4}"/>
              </a:ext>
            </a:extLst>
          </p:cNvPr>
          <p:cNvSpPr txBox="1"/>
          <p:nvPr/>
        </p:nvSpPr>
        <p:spPr>
          <a:xfrm>
            <a:off x="5945157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3B6107-4A73-4A4E-B8A8-408396CF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008" y="6384240"/>
            <a:ext cx="1626117" cy="32350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03922B1-5BAF-46ED-B5BD-F26859080A50}"/>
              </a:ext>
            </a:extLst>
          </p:cNvPr>
          <p:cNvSpPr txBox="1"/>
          <p:nvPr/>
        </p:nvSpPr>
        <p:spPr>
          <a:xfrm>
            <a:off x="1249389" y="4648199"/>
            <a:ext cx="2173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yriad Pro" panose="020B0503030403020204" pitchFamily="34" charset="0"/>
              </a:rPr>
              <a:t>Organizational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132CDC-53E9-41AB-96CE-A0440655AFBA}"/>
              </a:ext>
            </a:extLst>
          </p:cNvPr>
          <p:cNvSpPr txBox="1"/>
          <p:nvPr/>
        </p:nvSpPr>
        <p:spPr>
          <a:xfrm>
            <a:off x="5401263" y="4648200"/>
            <a:ext cx="1417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yriad Pro" panose="020B0503030403020204" pitchFamily="34" charset="0"/>
              </a:rPr>
              <a:t>Technical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9B63AD-9B3F-4EBF-964E-EBB65F3B0B5C}"/>
              </a:ext>
            </a:extLst>
          </p:cNvPr>
          <p:cNvSpPr txBox="1"/>
          <p:nvPr/>
        </p:nvSpPr>
        <p:spPr>
          <a:xfrm>
            <a:off x="8352391" y="4648199"/>
            <a:ext cx="2883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Myriad Pro" panose="020B0503030403020204" pitchFamily="34" charset="0"/>
              </a:rPr>
              <a:t>Project management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01BAF79-CB91-463A-8F18-AF266280B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053" y="1732314"/>
            <a:ext cx="2623893" cy="262389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9834A57-F5E5-4E81-BB1C-F93C2612B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1" y="1732314"/>
            <a:ext cx="2623893" cy="2623893"/>
          </a:xfrm>
          <a:prstGeom prst="rect">
            <a:avLst/>
          </a:prstGeom>
        </p:spPr>
      </p:pic>
      <p:pic>
        <p:nvPicPr>
          <p:cNvPr id="21" name="Graphique 20">
            <a:extLst>
              <a:ext uri="{FF2B5EF4-FFF2-40B4-BE49-F238E27FC236}">
                <a16:creationId xmlns:a16="http://schemas.microsoft.com/office/drawing/2014/main" id="{6007FAE1-08E3-4FF9-92AA-D9BC288480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3584" y="1732314"/>
            <a:ext cx="2623893" cy="2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2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FE29B9-D2A3-43FE-9483-0C9186398D0A}"/>
              </a:ext>
            </a:extLst>
          </p:cNvPr>
          <p:cNvSpPr txBox="1"/>
          <p:nvPr/>
        </p:nvSpPr>
        <p:spPr>
          <a:xfrm>
            <a:off x="545284" y="218113"/>
            <a:ext cx="2211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DC0014"/>
                </a:solidFill>
                <a:latin typeface="Myriad Pro" panose="020B0503030403020204" pitchFamily="34" charset="0"/>
              </a:rPr>
              <a:t>CONCLUSION</a:t>
            </a:r>
            <a:endParaRPr lang="fr-FR" sz="2800" dirty="0">
              <a:latin typeface="Myriad Pro" panose="020B0503030403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1EE7AEE-0C3A-41DB-B6B9-718414399470}"/>
              </a:ext>
            </a:extLst>
          </p:cNvPr>
          <p:cNvCxnSpPr>
            <a:cxnSpLocks/>
          </p:cNvCxnSpPr>
          <p:nvPr/>
        </p:nvCxnSpPr>
        <p:spPr>
          <a:xfrm>
            <a:off x="-8389" y="889233"/>
            <a:ext cx="12200389" cy="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CDBC43D-8EE5-46B9-8D1C-AA7C24AD1AF4}"/>
              </a:ext>
            </a:extLst>
          </p:cNvPr>
          <p:cNvSpPr txBox="1"/>
          <p:nvPr/>
        </p:nvSpPr>
        <p:spPr>
          <a:xfrm>
            <a:off x="5945157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3B6107-4A73-4A4E-B8A8-408396CF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008" y="6384240"/>
            <a:ext cx="1626117" cy="32350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A1981B7-A707-44F7-A10A-7EE27E31D8B9}"/>
              </a:ext>
            </a:extLst>
          </p:cNvPr>
          <p:cNvSpPr txBox="1"/>
          <p:nvPr/>
        </p:nvSpPr>
        <p:spPr>
          <a:xfrm>
            <a:off x="3256344" y="2350123"/>
            <a:ext cx="5377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 real </a:t>
            </a:r>
            <a:r>
              <a:rPr lang="fr-FR" sz="2400" dirty="0" err="1"/>
              <a:t>enterprise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Project </a:t>
            </a:r>
            <a:r>
              <a:rPr lang="fr-FR" sz="2400" dirty="0" err="1"/>
              <a:t>realized</a:t>
            </a:r>
            <a:r>
              <a:rPr lang="fr-FR" sz="2400" dirty="0"/>
              <a:t> </a:t>
            </a:r>
            <a:r>
              <a:rPr lang="fr-FR" sz="2400" dirty="0" err="1"/>
              <a:t>despite</a:t>
            </a:r>
            <a:r>
              <a:rPr lang="fr-FR" sz="2400" dirty="0"/>
              <a:t> the </a:t>
            </a:r>
            <a:r>
              <a:rPr lang="fr-FR" sz="2400" dirty="0" err="1"/>
              <a:t>constraints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I.T. culture</a:t>
            </a:r>
          </a:p>
        </p:txBody>
      </p:sp>
    </p:spTree>
    <p:extLst>
      <p:ext uri="{BB962C8B-B14F-4D97-AF65-F5344CB8AC3E}">
        <p14:creationId xmlns:p14="http://schemas.microsoft.com/office/powerpoint/2010/main" val="4768482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142</Words>
  <Application>Microsoft Office PowerPoint</Application>
  <PresentationFormat>Grand écran</PresentationFormat>
  <Paragraphs>69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Myriad Pro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Dylan CHESNOUARD</dc:creator>
  <cp:lastModifiedBy>Dylan</cp:lastModifiedBy>
  <cp:revision>45</cp:revision>
  <dcterms:created xsi:type="dcterms:W3CDTF">2018-04-03T11:38:50Z</dcterms:created>
  <dcterms:modified xsi:type="dcterms:W3CDTF">2018-04-10T19:50:31Z</dcterms:modified>
</cp:coreProperties>
</file>