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09" y="1080274"/>
            <a:ext cx="8191450" cy="55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09747D1-F6E3-409A-B896-B03CE9516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90" y="2738753"/>
            <a:ext cx="728101" cy="72810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11D4D18-9B36-4362-A9C7-DE1BCD4F443A}"/>
              </a:ext>
            </a:extLst>
          </p:cNvPr>
          <p:cNvSpPr txBox="1"/>
          <p:nvPr/>
        </p:nvSpPr>
        <p:spPr>
          <a:xfrm>
            <a:off x="3041780" y="2125105"/>
            <a:ext cx="7763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système (raspberry) récupèrera automatiquement les différentes mesures énoncées ci-dessus.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Démarrer l'acquisition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Mesurer la direction du vent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Mesurer la force du vent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Définir la période des mesures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-     Envoyer les mesures dans la BDD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15FFE8E-06D5-4115-85CF-F8EE5C74D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87" y="3904921"/>
            <a:ext cx="487653" cy="4876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BBF0E5-204B-42FF-9A5D-235230C6F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69" y="3420647"/>
            <a:ext cx="487653" cy="4876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AA4106B-4FA4-4D66-995F-237DE6EAE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95" y="5014089"/>
            <a:ext cx="527336" cy="5273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25101B9-36CD-4BE6-A596-45C653C1A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56" y="4451195"/>
            <a:ext cx="487653" cy="4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139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NGUENE Steven</cp:lastModifiedBy>
  <cp:revision>29</cp:revision>
  <dcterms:created xsi:type="dcterms:W3CDTF">2018-01-23T14:54:35Z</dcterms:created>
  <dcterms:modified xsi:type="dcterms:W3CDTF">2018-02-08T10:39:49Z</dcterms:modified>
</cp:coreProperties>
</file>